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32"/>
  </p:notesMasterIdLst>
  <p:sldIdLst>
    <p:sldId id="281" r:id="rId2"/>
    <p:sldId id="280" r:id="rId3"/>
    <p:sldId id="282" r:id="rId4"/>
    <p:sldId id="290" r:id="rId5"/>
    <p:sldId id="283" r:id="rId6"/>
    <p:sldId id="285" r:id="rId7"/>
    <p:sldId id="284" r:id="rId8"/>
    <p:sldId id="286" r:id="rId9"/>
    <p:sldId id="287" r:id="rId10"/>
    <p:sldId id="288" r:id="rId11"/>
    <p:sldId id="289" r:id="rId12"/>
    <p:sldId id="256" r:id="rId13"/>
    <p:sldId id="257" r:id="rId14"/>
    <p:sldId id="263" r:id="rId15"/>
    <p:sldId id="264" r:id="rId16"/>
    <p:sldId id="265" r:id="rId17"/>
    <p:sldId id="266" r:id="rId18"/>
    <p:sldId id="291" r:id="rId19"/>
    <p:sldId id="267" r:id="rId20"/>
    <p:sldId id="268" r:id="rId21"/>
    <p:sldId id="269" r:id="rId22"/>
    <p:sldId id="271" r:id="rId23"/>
    <p:sldId id="272" r:id="rId24"/>
    <p:sldId id="292" r:id="rId25"/>
    <p:sldId id="273" r:id="rId26"/>
    <p:sldId id="275" r:id="rId27"/>
    <p:sldId id="276" r:id="rId28"/>
    <p:sldId id="277" r:id="rId29"/>
    <p:sldId id="278" r:id="rId30"/>
    <p:sldId id="279" r:id="rId31"/>
  </p:sldIdLst>
  <p:sldSz cx="9144000" cy="5143500" type="screen16x9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40" autoAdjust="0"/>
  </p:normalViewPr>
  <p:slideViewPr>
    <p:cSldViewPr>
      <p:cViewPr varScale="1">
        <p:scale>
          <a:sx n="98" d="100"/>
          <a:sy n="98" d="100"/>
        </p:scale>
        <p:origin x="200" y="2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8E8E3B-EEA0-C04F-A3AB-BE13B05E8444}" type="doc">
      <dgm:prSet loTypeId="urn:microsoft.com/office/officeart/2005/8/layout/equation1" loCatId="" qsTypeId="urn:microsoft.com/office/officeart/2005/8/quickstyle/simple1" qsCatId="simple" csTypeId="urn:microsoft.com/office/officeart/2005/8/colors/accent1_2" csCatId="accent1" phldr="1"/>
      <dgm:spPr/>
    </dgm:pt>
    <dgm:pt modelId="{18E0F7B3-89E4-0F4F-AB12-1E3FABBBDD23}">
      <dgm:prSet phldrT="[文本]"/>
      <dgm:spPr/>
      <dgm:t>
        <a:bodyPr/>
        <a:lstStyle/>
        <a:p>
          <a:r>
            <a:rPr lang="zh-Hans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机场接送</a:t>
          </a:r>
          <a:endParaRPr lang="en-US" altLang="zh-Han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r>
            <a:rPr lang="zh-Hans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温哥华之旅</a:t>
          </a:r>
          <a:endParaRPr lang="zh-CN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F218220-AFB8-DA4F-969E-64134ED15995}" type="parTrans" cxnId="{FD84D748-73F5-9147-88D3-156F626AEACF}">
      <dgm:prSet/>
      <dgm:spPr/>
      <dgm:t>
        <a:bodyPr/>
        <a:lstStyle/>
        <a:p>
          <a:endParaRPr lang="zh-CN" altLang="en-US"/>
        </a:p>
      </dgm:t>
    </dgm:pt>
    <dgm:pt modelId="{5D376CD7-38E6-D744-ABA5-E9A4B9851735}" type="sibTrans" cxnId="{FD84D748-73F5-9147-88D3-156F626AEACF}">
      <dgm:prSet/>
      <dgm:spPr/>
      <dgm:t>
        <a:bodyPr/>
        <a:lstStyle/>
        <a:p>
          <a:endParaRPr lang="zh-CN" altLang="en-US"/>
        </a:p>
      </dgm:t>
    </dgm:pt>
    <dgm:pt modelId="{640D59D4-C6B2-A946-9A6C-BDBF439B511D}">
      <dgm:prSet phldrT="[文本]"/>
      <dgm:spPr/>
      <dgm:t>
        <a:bodyPr/>
        <a:lstStyle/>
        <a:p>
          <a:r>
            <a:rPr lang="zh-Hans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学费</a:t>
          </a:r>
          <a:endParaRPr lang="zh-CN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7CE6434-0A5C-3E40-A8D2-05B426B38291}" type="parTrans" cxnId="{21AF899A-DD80-C34D-A277-C47626505EDE}">
      <dgm:prSet/>
      <dgm:spPr/>
      <dgm:t>
        <a:bodyPr/>
        <a:lstStyle/>
        <a:p>
          <a:endParaRPr lang="zh-CN" altLang="en-US"/>
        </a:p>
      </dgm:t>
    </dgm:pt>
    <dgm:pt modelId="{6142015C-8C7C-F149-99D9-3780D406A43A}" type="sibTrans" cxnId="{21AF899A-DD80-C34D-A277-C47626505EDE}">
      <dgm:prSet/>
      <dgm:spPr/>
      <dgm:t>
        <a:bodyPr/>
        <a:lstStyle/>
        <a:p>
          <a:endParaRPr lang="zh-CN" altLang="en-US"/>
        </a:p>
      </dgm:t>
    </dgm:pt>
    <dgm:pt modelId="{6DFA3EB3-71E7-D54D-B185-E3AEB1D26032}">
      <dgm:prSet phldrT="[文本]"/>
      <dgm:spPr/>
      <dgm:t>
        <a:bodyPr/>
        <a:lstStyle/>
        <a:p>
          <a:r>
            <a:rPr lang="zh-Hans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维多利亚大学所收费用</a:t>
          </a:r>
          <a:endParaRPr lang="zh-CN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F44789D-9C8D-3344-9CE2-4778384EAEDA}" type="parTrans" cxnId="{2BFBA222-DFC8-0C48-A8BB-AAE28675857B}">
      <dgm:prSet/>
      <dgm:spPr/>
      <dgm:t>
        <a:bodyPr/>
        <a:lstStyle/>
        <a:p>
          <a:endParaRPr lang="zh-CN" altLang="en-US"/>
        </a:p>
      </dgm:t>
    </dgm:pt>
    <dgm:pt modelId="{61AA25D6-4600-4345-A9C4-AC2D51CBD53B}" type="sibTrans" cxnId="{2BFBA222-DFC8-0C48-A8BB-AAE28675857B}">
      <dgm:prSet/>
      <dgm:spPr/>
      <dgm:t>
        <a:bodyPr/>
        <a:lstStyle/>
        <a:p>
          <a:endParaRPr lang="zh-CN" altLang="en-US"/>
        </a:p>
      </dgm:t>
    </dgm:pt>
    <dgm:pt modelId="{299EF818-3640-974B-A71E-D76854D1C37F}" type="pres">
      <dgm:prSet presAssocID="{A28E8E3B-EEA0-C04F-A3AB-BE13B05E8444}" presName="linearFlow" presStyleCnt="0">
        <dgm:presLayoutVars>
          <dgm:dir/>
          <dgm:resizeHandles val="exact"/>
        </dgm:presLayoutVars>
      </dgm:prSet>
      <dgm:spPr/>
    </dgm:pt>
    <dgm:pt modelId="{B53083E8-8014-8C41-B79E-B0149E8FEE19}" type="pres">
      <dgm:prSet presAssocID="{18E0F7B3-89E4-0F4F-AB12-1E3FABBBDD23}" presName="node" presStyleLbl="node1" presStyleIdx="0" presStyleCnt="3">
        <dgm:presLayoutVars>
          <dgm:bulletEnabled val="1"/>
        </dgm:presLayoutVars>
      </dgm:prSet>
      <dgm:spPr/>
    </dgm:pt>
    <dgm:pt modelId="{49F47702-C20E-EF43-AAD4-0EB749389B41}" type="pres">
      <dgm:prSet presAssocID="{5D376CD7-38E6-D744-ABA5-E9A4B9851735}" presName="spacerL" presStyleCnt="0"/>
      <dgm:spPr/>
    </dgm:pt>
    <dgm:pt modelId="{039841E8-176C-724A-A70A-AE7DCAB5BC4D}" type="pres">
      <dgm:prSet presAssocID="{5D376CD7-38E6-D744-ABA5-E9A4B9851735}" presName="sibTrans" presStyleLbl="sibTrans2D1" presStyleIdx="0" presStyleCnt="2"/>
      <dgm:spPr/>
    </dgm:pt>
    <dgm:pt modelId="{F4EA569D-EFCF-9548-ABD0-7C10D894AC3F}" type="pres">
      <dgm:prSet presAssocID="{5D376CD7-38E6-D744-ABA5-E9A4B9851735}" presName="spacerR" presStyleCnt="0"/>
      <dgm:spPr/>
    </dgm:pt>
    <dgm:pt modelId="{E72B2786-2AE4-DB40-A4C2-436909424318}" type="pres">
      <dgm:prSet presAssocID="{640D59D4-C6B2-A946-9A6C-BDBF439B511D}" presName="node" presStyleLbl="node1" presStyleIdx="1" presStyleCnt="3">
        <dgm:presLayoutVars>
          <dgm:bulletEnabled val="1"/>
        </dgm:presLayoutVars>
      </dgm:prSet>
      <dgm:spPr/>
    </dgm:pt>
    <dgm:pt modelId="{6F67C7FD-5738-1149-AB54-C9F6AA6A3186}" type="pres">
      <dgm:prSet presAssocID="{6142015C-8C7C-F149-99D9-3780D406A43A}" presName="spacerL" presStyleCnt="0"/>
      <dgm:spPr/>
    </dgm:pt>
    <dgm:pt modelId="{8333BBCC-E332-9246-9E07-FF1C58A4F25C}" type="pres">
      <dgm:prSet presAssocID="{6142015C-8C7C-F149-99D9-3780D406A43A}" presName="sibTrans" presStyleLbl="sibTrans2D1" presStyleIdx="1" presStyleCnt="2"/>
      <dgm:spPr/>
    </dgm:pt>
    <dgm:pt modelId="{92537FF8-3382-2D4C-8EBE-56CAEAC18F03}" type="pres">
      <dgm:prSet presAssocID="{6142015C-8C7C-F149-99D9-3780D406A43A}" presName="spacerR" presStyleCnt="0"/>
      <dgm:spPr/>
    </dgm:pt>
    <dgm:pt modelId="{50E8930F-5697-9A46-A8F2-51966C28E6A6}" type="pres">
      <dgm:prSet presAssocID="{6DFA3EB3-71E7-D54D-B185-E3AEB1D26032}" presName="node" presStyleLbl="node1" presStyleIdx="2" presStyleCnt="3">
        <dgm:presLayoutVars>
          <dgm:bulletEnabled val="1"/>
        </dgm:presLayoutVars>
      </dgm:prSet>
      <dgm:spPr/>
    </dgm:pt>
  </dgm:ptLst>
  <dgm:cxnLst>
    <dgm:cxn modelId="{9456F10B-0AE8-CE45-B18A-48C97DD28CBF}" type="presOf" srcId="{18E0F7B3-89E4-0F4F-AB12-1E3FABBBDD23}" destId="{B53083E8-8014-8C41-B79E-B0149E8FEE19}" srcOrd="0" destOrd="0" presId="urn:microsoft.com/office/officeart/2005/8/layout/equation1"/>
    <dgm:cxn modelId="{2BFBA222-DFC8-0C48-A8BB-AAE28675857B}" srcId="{A28E8E3B-EEA0-C04F-A3AB-BE13B05E8444}" destId="{6DFA3EB3-71E7-D54D-B185-E3AEB1D26032}" srcOrd="2" destOrd="0" parTransId="{AF44789D-9C8D-3344-9CE2-4778384EAEDA}" sibTransId="{61AA25D6-4600-4345-A9C4-AC2D51CBD53B}"/>
    <dgm:cxn modelId="{FD84D748-73F5-9147-88D3-156F626AEACF}" srcId="{A28E8E3B-EEA0-C04F-A3AB-BE13B05E8444}" destId="{18E0F7B3-89E4-0F4F-AB12-1E3FABBBDD23}" srcOrd="0" destOrd="0" parTransId="{FF218220-AFB8-DA4F-969E-64134ED15995}" sibTransId="{5D376CD7-38E6-D744-ABA5-E9A4B9851735}"/>
    <dgm:cxn modelId="{4110CC96-D4ED-C449-95C9-2A6DA6A7B1A3}" type="presOf" srcId="{5D376CD7-38E6-D744-ABA5-E9A4B9851735}" destId="{039841E8-176C-724A-A70A-AE7DCAB5BC4D}" srcOrd="0" destOrd="0" presId="urn:microsoft.com/office/officeart/2005/8/layout/equation1"/>
    <dgm:cxn modelId="{876EF397-42E3-2346-828E-29C577DF92E4}" type="presOf" srcId="{6142015C-8C7C-F149-99D9-3780D406A43A}" destId="{8333BBCC-E332-9246-9E07-FF1C58A4F25C}" srcOrd="0" destOrd="0" presId="urn:microsoft.com/office/officeart/2005/8/layout/equation1"/>
    <dgm:cxn modelId="{21AF899A-DD80-C34D-A277-C47626505EDE}" srcId="{A28E8E3B-EEA0-C04F-A3AB-BE13B05E8444}" destId="{640D59D4-C6B2-A946-9A6C-BDBF439B511D}" srcOrd="1" destOrd="0" parTransId="{17CE6434-0A5C-3E40-A8D2-05B426B38291}" sibTransId="{6142015C-8C7C-F149-99D9-3780D406A43A}"/>
    <dgm:cxn modelId="{07B978A2-E257-0F49-A663-3CCD155F3B0B}" type="presOf" srcId="{A28E8E3B-EEA0-C04F-A3AB-BE13B05E8444}" destId="{299EF818-3640-974B-A71E-D76854D1C37F}" srcOrd="0" destOrd="0" presId="urn:microsoft.com/office/officeart/2005/8/layout/equation1"/>
    <dgm:cxn modelId="{27EE7EA9-7757-6742-9415-4216F1506109}" type="presOf" srcId="{6DFA3EB3-71E7-D54D-B185-E3AEB1D26032}" destId="{50E8930F-5697-9A46-A8F2-51966C28E6A6}" srcOrd="0" destOrd="0" presId="urn:microsoft.com/office/officeart/2005/8/layout/equation1"/>
    <dgm:cxn modelId="{13F9ABAF-4D40-3B48-ACB7-BF14748747C5}" type="presOf" srcId="{640D59D4-C6B2-A946-9A6C-BDBF439B511D}" destId="{E72B2786-2AE4-DB40-A4C2-436909424318}" srcOrd="0" destOrd="0" presId="urn:microsoft.com/office/officeart/2005/8/layout/equation1"/>
    <dgm:cxn modelId="{1535340C-A1B8-254E-BB22-B8C37DA1756F}" type="presParOf" srcId="{299EF818-3640-974B-A71E-D76854D1C37F}" destId="{B53083E8-8014-8C41-B79E-B0149E8FEE19}" srcOrd="0" destOrd="0" presId="urn:microsoft.com/office/officeart/2005/8/layout/equation1"/>
    <dgm:cxn modelId="{96325760-4908-DC4C-9CCE-5D6A33549DB9}" type="presParOf" srcId="{299EF818-3640-974B-A71E-D76854D1C37F}" destId="{49F47702-C20E-EF43-AAD4-0EB749389B41}" srcOrd="1" destOrd="0" presId="urn:microsoft.com/office/officeart/2005/8/layout/equation1"/>
    <dgm:cxn modelId="{8E0D3670-19CE-2F4F-BBAF-B39C6AF512BA}" type="presParOf" srcId="{299EF818-3640-974B-A71E-D76854D1C37F}" destId="{039841E8-176C-724A-A70A-AE7DCAB5BC4D}" srcOrd="2" destOrd="0" presId="urn:microsoft.com/office/officeart/2005/8/layout/equation1"/>
    <dgm:cxn modelId="{2B47EA4B-E0BA-E64C-ACF6-FD1CB8F2314E}" type="presParOf" srcId="{299EF818-3640-974B-A71E-D76854D1C37F}" destId="{F4EA569D-EFCF-9548-ABD0-7C10D894AC3F}" srcOrd="3" destOrd="0" presId="urn:microsoft.com/office/officeart/2005/8/layout/equation1"/>
    <dgm:cxn modelId="{5D399146-8B9B-6B42-B00B-9607A5228C5C}" type="presParOf" srcId="{299EF818-3640-974B-A71E-D76854D1C37F}" destId="{E72B2786-2AE4-DB40-A4C2-436909424318}" srcOrd="4" destOrd="0" presId="urn:microsoft.com/office/officeart/2005/8/layout/equation1"/>
    <dgm:cxn modelId="{D679E4BC-B886-5941-8C0B-41690855EE59}" type="presParOf" srcId="{299EF818-3640-974B-A71E-D76854D1C37F}" destId="{6F67C7FD-5738-1149-AB54-C9F6AA6A3186}" srcOrd="5" destOrd="0" presId="urn:microsoft.com/office/officeart/2005/8/layout/equation1"/>
    <dgm:cxn modelId="{9EC734FF-4557-BF4B-B10C-B15AA25CAF13}" type="presParOf" srcId="{299EF818-3640-974B-A71E-D76854D1C37F}" destId="{8333BBCC-E332-9246-9E07-FF1C58A4F25C}" srcOrd="6" destOrd="0" presId="urn:microsoft.com/office/officeart/2005/8/layout/equation1"/>
    <dgm:cxn modelId="{DD315C89-4D03-E840-AD36-3714618A9F04}" type="presParOf" srcId="{299EF818-3640-974B-A71E-D76854D1C37F}" destId="{92537FF8-3382-2D4C-8EBE-56CAEAC18F03}" srcOrd="7" destOrd="0" presId="urn:microsoft.com/office/officeart/2005/8/layout/equation1"/>
    <dgm:cxn modelId="{71E4F579-ACE8-E94B-9222-F629E442DD87}" type="presParOf" srcId="{299EF818-3640-974B-A71E-D76854D1C37F}" destId="{50E8930F-5697-9A46-A8F2-51966C28E6A6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2FEDC2-BB93-B14B-9757-E9D5614BDDEC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8F4A2242-D106-864B-A418-CEAD63254DE9}">
      <dgm:prSet phldrT="[文本]"/>
      <dgm:spPr/>
      <dgm:t>
        <a:bodyPr/>
        <a:lstStyle/>
        <a:p>
          <a:r>
            <a:rPr lang="zh-Hans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报名</a:t>
          </a:r>
          <a:endParaRPr lang="zh-CN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4699C95-5FBB-654E-945F-39C359E18460}" type="parTrans" cxnId="{76BD4381-725B-2B49-AB78-FD6FAAD7C0E9}">
      <dgm:prSet/>
      <dgm:spPr/>
      <dgm:t>
        <a:bodyPr/>
        <a:lstStyle/>
        <a:p>
          <a:endParaRPr lang="zh-CN" altLang="en-US"/>
        </a:p>
      </dgm:t>
    </dgm:pt>
    <dgm:pt modelId="{62EFEDB5-F0A9-E140-A6B3-72BBA491674B}" type="sibTrans" cxnId="{76BD4381-725B-2B49-AB78-FD6FAAD7C0E9}">
      <dgm:prSet/>
      <dgm:spPr/>
      <dgm:t>
        <a:bodyPr/>
        <a:lstStyle/>
        <a:p>
          <a:endParaRPr lang="zh-CN" altLang="en-US"/>
        </a:p>
      </dgm:t>
    </dgm:pt>
    <dgm:pt modelId="{2E52F97F-531F-404B-8150-AA5F40F2D430}">
      <dgm:prSet phldrT="[文本]"/>
      <dgm:spPr/>
      <dgm:t>
        <a:bodyPr/>
        <a:lstStyle/>
        <a:p>
          <a:r>
            <a:rPr lang="zh-Hans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签证</a:t>
          </a:r>
          <a:endParaRPr lang="zh-CN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6F77982-97D9-EA46-BB94-145BCDC09CC6}" type="parTrans" cxnId="{CDB61B94-76E5-9B4F-B4D4-2C495554A334}">
      <dgm:prSet/>
      <dgm:spPr/>
      <dgm:t>
        <a:bodyPr/>
        <a:lstStyle/>
        <a:p>
          <a:endParaRPr lang="zh-CN" altLang="en-US"/>
        </a:p>
      </dgm:t>
    </dgm:pt>
    <dgm:pt modelId="{CBBC344D-3C10-834B-9145-7594F157C745}" type="sibTrans" cxnId="{CDB61B94-76E5-9B4F-B4D4-2C495554A334}">
      <dgm:prSet/>
      <dgm:spPr/>
      <dgm:t>
        <a:bodyPr/>
        <a:lstStyle/>
        <a:p>
          <a:endParaRPr lang="zh-CN" altLang="en-US"/>
        </a:p>
      </dgm:t>
    </dgm:pt>
    <dgm:pt modelId="{FE8FEF78-CA2D-1C4C-96D1-3E0DF6792C02}">
      <dgm:prSet phldrT="[文本]"/>
      <dgm:spPr/>
      <dgm:t>
        <a:bodyPr/>
        <a:lstStyle/>
        <a:p>
          <a:r>
            <a:rPr lang="zh-Hans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行李</a:t>
          </a:r>
          <a:endParaRPr lang="zh-CN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5016E28-E0DC-0244-B38D-3231FA40FFAD}" type="parTrans" cxnId="{E79EE585-9824-1744-A3DC-1F3774029268}">
      <dgm:prSet/>
      <dgm:spPr/>
      <dgm:t>
        <a:bodyPr/>
        <a:lstStyle/>
        <a:p>
          <a:endParaRPr lang="zh-CN" altLang="en-US"/>
        </a:p>
      </dgm:t>
    </dgm:pt>
    <dgm:pt modelId="{D36C9703-ED59-E44D-B559-CA2FE2DC55F4}" type="sibTrans" cxnId="{E79EE585-9824-1744-A3DC-1F3774029268}">
      <dgm:prSet/>
      <dgm:spPr/>
      <dgm:t>
        <a:bodyPr/>
        <a:lstStyle/>
        <a:p>
          <a:endParaRPr lang="zh-CN" altLang="en-US"/>
        </a:p>
      </dgm:t>
    </dgm:pt>
    <dgm:pt modelId="{AFAD07EE-02D8-6049-BE78-8DA083A4331E}">
      <dgm:prSet/>
      <dgm:spPr/>
      <dgm:t>
        <a:bodyPr/>
        <a:lstStyle/>
        <a:p>
          <a:r>
            <a:rPr lang="zh-Hans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出发</a:t>
          </a:r>
          <a:endParaRPr lang="zh-CN" alt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9DD5BA1-E8B7-C246-81D0-2A1B1480DAD7}" type="parTrans" cxnId="{772DF337-4E3F-7240-BC72-5C548FBDE9D4}">
      <dgm:prSet/>
      <dgm:spPr/>
      <dgm:t>
        <a:bodyPr/>
        <a:lstStyle/>
        <a:p>
          <a:endParaRPr lang="zh-CN" altLang="en-US"/>
        </a:p>
      </dgm:t>
    </dgm:pt>
    <dgm:pt modelId="{0A86BDCF-3CB3-1442-A2FB-8F4D649C6ADB}" type="sibTrans" cxnId="{772DF337-4E3F-7240-BC72-5C548FBDE9D4}">
      <dgm:prSet/>
      <dgm:spPr/>
      <dgm:t>
        <a:bodyPr/>
        <a:lstStyle/>
        <a:p>
          <a:endParaRPr lang="zh-CN" altLang="en-US"/>
        </a:p>
      </dgm:t>
    </dgm:pt>
    <dgm:pt modelId="{5E79750C-478B-1440-8CC9-4657267002DA}" type="pres">
      <dgm:prSet presAssocID="{A02FEDC2-BB93-B14B-9757-E9D5614BDDEC}" presName="arrowDiagram" presStyleCnt="0">
        <dgm:presLayoutVars>
          <dgm:chMax val="5"/>
          <dgm:dir/>
          <dgm:resizeHandles val="exact"/>
        </dgm:presLayoutVars>
      </dgm:prSet>
      <dgm:spPr/>
    </dgm:pt>
    <dgm:pt modelId="{F762143D-6FD3-5948-A7D1-867882160899}" type="pres">
      <dgm:prSet presAssocID="{A02FEDC2-BB93-B14B-9757-E9D5614BDDEC}" presName="arrow" presStyleLbl="bgShp" presStyleIdx="0" presStyleCnt="1"/>
      <dgm:spPr/>
    </dgm:pt>
    <dgm:pt modelId="{911B8F54-C44F-BA48-A1C8-49E7E565389C}" type="pres">
      <dgm:prSet presAssocID="{A02FEDC2-BB93-B14B-9757-E9D5614BDDEC}" presName="arrowDiagram4" presStyleCnt="0"/>
      <dgm:spPr/>
    </dgm:pt>
    <dgm:pt modelId="{342DFCCC-3C5B-0B4C-84B5-76AE05CDD2DB}" type="pres">
      <dgm:prSet presAssocID="{8F4A2242-D106-864B-A418-CEAD63254DE9}" presName="bullet4a" presStyleLbl="node1" presStyleIdx="0" presStyleCnt="4"/>
      <dgm:spPr/>
    </dgm:pt>
    <dgm:pt modelId="{518FD9D3-2714-E642-8470-DFCCCCC5ECBF}" type="pres">
      <dgm:prSet presAssocID="{8F4A2242-D106-864B-A418-CEAD63254DE9}" presName="textBox4a" presStyleLbl="revTx" presStyleIdx="0" presStyleCnt="4">
        <dgm:presLayoutVars>
          <dgm:bulletEnabled val="1"/>
        </dgm:presLayoutVars>
      </dgm:prSet>
      <dgm:spPr/>
    </dgm:pt>
    <dgm:pt modelId="{7CECA36C-ACB7-A04A-AE5D-46E0F8E895F4}" type="pres">
      <dgm:prSet presAssocID="{2E52F97F-531F-404B-8150-AA5F40F2D430}" presName="bullet4b" presStyleLbl="node1" presStyleIdx="1" presStyleCnt="4"/>
      <dgm:spPr/>
    </dgm:pt>
    <dgm:pt modelId="{249BA787-41D6-1242-A020-FC96F5EA448C}" type="pres">
      <dgm:prSet presAssocID="{2E52F97F-531F-404B-8150-AA5F40F2D430}" presName="textBox4b" presStyleLbl="revTx" presStyleIdx="1" presStyleCnt="4">
        <dgm:presLayoutVars>
          <dgm:bulletEnabled val="1"/>
        </dgm:presLayoutVars>
      </dgm:prSet>
      <dgm:spPr/>
    </dgm:pt>
    <dgm:pt modelId="{392B112F-4B64-1B40-9B58-7C4E7D8DBB21}" type="pres">
      <dgm:prSet presAssocID="{FE8FEF78-CA2D-1C4C-96D1-3E0DF6792C02}" presName="bullet4c" presStyleLbl="node1" presStyleIdx="2" presStyleCnt="4"/>
      <dgm:spPr/>
    </dgm:pt>
    <dgm:pt modelId="{D727AE65-F4FB-B247-8A42-25A2E155E5DA}" type="pres">
      <dgm:prSet presAssocID="{FE8FEF78-CA2D-1C4C-96D1-3E0DF6792C02}" presName="textBox4c" presStyleLbl="revTx" presStyleIdx="2" presStyleCnt="4">
        <dgm:presLayoutVars>
          <dgm:bulletEnabled val="1"/>
        </dgm:presLayoutVars>
      </dgm:prSet>
      <dgm:spPr/>
    </dgm:pt>
    <dgm:pt modelId="{617D4CE4-BAE3-A148-BE87-E6902735F05F}" type="pres">
      <dgm:prSet presAssocID="{AFAD07EE-02D8-6049-BE78-8DA083A4331E}" presName="bullet4d" presStyleLbl="node1" presStyleIdx="3" presStyleCnt="4"/>
      <dgm:spPr/>
    </dgm:pt>
    <dgm:pt modelId="{C4DBCE52-9CB4-4146-839A-250177ED0F28}" type="pres">
      <dgm:prSet presAssocID="{AFAD07EE-02D8-6049-BE78-8DA083A4331E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772DF337-4E3F-7240-BC72-5C548FBDE9D4}" srcId="{A02FEDC2-BB93-B14B-9757-E9D5614BDDEC}" destId="{AFAD07EE-02D8-6049-BE78-8DA083A4331E}" srcOrd="3" destOrd="0" parTransId="{E9DD5BA1-E8B7-C246-81D0-2A1B1480DAD7}" sibTransId="{0A86BDCF-3CB3-1442-A2FB-8F4D649C6ADB}"/>
    <dgm:cxn modelId="{C5D87039-CAFE-A749-A8B0-4EE3261AEA5F}" type="presOf" srcId="{8F4A2242-D106-864B-A418-CEAD63254DE9}" destId="{518FD9D3-2714-E642-8470-DFCCCCC5ECBF}" srcOrd="0" destOrd="0" presId="urn:microsoft.com/office/officeart/2005/8/layout/arrow2"/>
    <dgm:cxn modelId="{B45C9954-9F6B-F84A-9BAB-4AEB3C6A7EFD}" type="presOf" srcId="{FE8FEF78-CA2D-1C4C-96D1-3E0DF6792C02}" destId="{D727AE65-F4FB-B247-8A42-25A2E155E5DA}" srcOrd="0" destOrd="0" presId="urn:microsoft.com/office/officeart/2005/8/layout/arrow2"/>
    <dgm:cxn modelId="{76BD4381-725B-2B49-AB78-FD6FAAD7C0E9}" srcId="{A02FEDC2-BB93-B14B-9757-E9D5614BDDEC}" destId="{8F4A2242-D106-864B-A418-CEAD63254DE9}" srcOrd="0" destOrd="0" parTransId="{D4699C95-5FBB-654E-945F-39C359E18460}" sibTransId="{62EFEDB5-F0A9-E140-A6B3-72BBA491674B}"/>
    <dgm:cxn modelId="{E79EE585-9824-1744-A3DC-1F3774029268}" srcId="{A02FEDC2-BB93-B14B-9757-E9D5614BDDEC}" destId="{FE8FEF78-CA2D-1C4C-96D1-3E0DF6792C02}" srcOrd="2" destOrd="0" parTransId="{E5016E28-E0DC-0244-B38D-3231FA40FFAD}" sibTransId="{D36C9703-ED59-E44D-B559-CA2FE2DC55F4}"/>
    <dgm:cxn modelId="{CDB61B94-76E5-9B4F-B4D4-2C495554A334}" srcId="{A02FEDC2-BB93-B14B-9757-E9D5614BDDEC}" destId="{2E52F97F-531F-404B-8150-AA5F40F2D430}" srcOrd="1" destOrd="0" parTransId="{F6F77982-97D9-EA46-BB94-145BCDC09CC6}" sibTransId="{CBBC344D-3C10-834B-9145-7594F157C745}"/>
    <dgm:cxn modelId="{82F1409C-5EE2-8743-8D69-F963BF740C72}" type="presOf" srcId="{AFAD07EE-02D8-6049-BE78-8DA083A4331E}" destId="{C4DBCE52-9CB4-4146-839A-250177ED0F28}" srcOrd="0" destOrd="0" presId="urn:microsoft.com/office/officeart/2005/8/layout/arrow2"/>
    <dgm:cxn modelId="{5F22F3BA-09F5-8849-A10D-9EC2856489BF}" type="presOf" srcId="{2E52F97F-531F-404B-8150-AA5F40F2D430}" destId="{249BA787-41D6-1242-A020-FC96F5EA448C}" srcOrd="0" destOrd="0" presId="urn:microsoft.com/office/officeart/2005/8/layout/arrow2"/>
    <dgm:cxn modelId="{829618DF-7682-BE4F-9C17-F24447657240}" type="presOf" srcId="{A02FEDC2-BB93-B14B-9757-E9D5614BDDEC}" destId="{5E79750C-478B-1440-8CC9-4657267002DA}" srcOrd="0" destOrd="0" presId="urn:microsoft.com/office/officeart/2005/8/layout/arrow2"/>
    <dgm:cxn modelId="{8E004AA4-B77D-CC46-BEBA-D6695E0C90C5}" type="presParOf" srcId="{5E79750C-478B-1440-8CC9-4657267002DA}" destId="{F762143D-6FD3-5948-A7D1-867882160899}" srcOrd="0" destOrd="0" presId="urn:microsoft.com/office/officeart/2005/8/layout/arrow2"/>
    <dgm:cxn modelId="{9004BA4A-2D69-F449-8A4D-0E41302B8D6B}" type="presParOf" srcId="{5E79750C-478B-1440-8CC9-4657267002DA}" destId="{911B8F54-C44F-BA48-A1C8-49E7E565389C}" srcOrd="1" destOrd="0" presId="urn:microsoft.com/office/officeart/2005/8/layout/arrow2"/>
    <dgm:cxn modelId="{9E8B457B-23E7-384B-AA9A-AF434FB38AE3}" type="presParOf" srcId="{911B8F54-C44F-BA48-A1C8-49E7E565389C}" destId="{342DFCCC-3C5B-0B4C-84B5-76AE05CDD2DB}" srcOrd="0" destOrd="0" presId="urn:microsoft.com/office/officeart/2005/8/layout/arrow2"/>
    <dgm:cxn modelId="{04A9F8CE-9E4B-AC4F-922E-A2FD87B758C1}" type="presParOf" srcId="{911B8F54-C44F-BA48-A1C8-49E7E565389C}" destId="{518FD9D3-2714-E642-8470-DFCCCCC5ECBF}" srcOrd="1" destOrd="0" presId="urn:microsoft.com/office/officeart/2005/8/layout/arrow2"/>
    <dgm:cxn modelId="{47D5565F-D8C8-3342-ADE2-9EFDAA692C0E}" type="presParOf" srcId="{911B8F54-C44F-BA48-A1C8-49E7E565389C}" destId="{7CECA36C-ACB7-A04A-AE5D-46E0F8E895F4}" srcOrd="2" destOrd="0" presId="urn:microsoft.com/office/officeart/2005/8/layout/arrow2"/>
    <dgm:cxn modelId="{F366EB4C-0F86-8B47-BA5A-8901714DA648}" type="presParOf" srcId="{911B8F54-C44F-BA48-A1C8-49E7E565389C}" destId="{249BA787-41D6-1242-A020-FC96F5EA448C}" srcOrd="3" destOrd="0" presId="urn:microsoft.com/office/officeart/2005/8/layout/arrow2"/>
    <dgm:cxn modelId="{7C92B9B0-A1C8-404E-BDFC-1C9D846339F5}" type="presParOf" srcId="{911B8F54-C44F-BA48-A1C8-49E7E565389C}" destId="{392B112F-4B64-1B40-9B58-7C4E7D8DBB21}" srcOrd="4" destOrd="0" presId="urn:microsoft.com/office/officeart/2005/8/layout/arrow2"/>
    <dgm:cxn modelId="{5F7D98A8-3ACC-F44D-AE2A-42C203C8165C}" type="presParOf" srcId="{911B8F54-C44F-BA48-A1C8-49E7E565389C}" destId="{D727AE65-F4FB-B247-8A42-25A2E155E5DA}" srcOrd="5" destOrd="0" presId="urn:microsoft.com/office/officeart/2005/8/layout/arrow2"/>
    <dgm:cxn modelId="{1F4D3724-6456-0445-89F7-772108239F96}" type="presParOf" srcId="{911B8F54-C44F-BA48-A1C8-49E7E565389C}" destId="{617D4CE4-BAE3-A148-BE87-E6902735F05F}" srcOrd="6" destOrd="0" presId="urn:microsoft.com/office/officeart/2005/8/layout/arrow2"/>
    <dgm:cxn modelId="{A80DB104-DBA1-AF47-B8AE-D0A31E903032}" type="presParOf" srcId="{911B8F54-C44F-BA48-A1C8-49E7E565389C}" destId="{C4DBCE52-9CB4-4146-839A-250177ED0F2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8E1565-FFBB-114D-B89E-4B5869BFEE3A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D4D08B1-52D9-3046-85D3-1906AAD7D0AE}">
      <dgm:prSet phldrT="[文本]"/>
      <dgm:spPr/>
      <dgm:t>
        <a:bodyPr/>
        <a:lstStyle/>
        <a:p>
          <a:r>
            <a:rPr lang="en-US" altLang="zh-Hans" dirty="0"/>
            <a:t>Business</a:t>
          </a:r>
          <a:endParaRPr lang="zh-CN" altLang="en-US" dirty="0"/>
        </a:p>
      </dgm:t>
    </dgm:pt>
    <dgm:pt modelId="{0CD26C34-5B80-DF4D-A13D-38ED9C0B9D46}" type="parTrans" cxnId="{F4BDB727-2115-1648-B27E-5514FEF0B1F4}">
      <dgm:prSet/>
      <dgm:spPr/>
      <dgm:t>
        <a:bodyPr/>
        <a:lstStyle/>
        <a:p>
          <a:endParaRPr lang="zh-CN" altLang="en-US"/>
        </a:p>
      </dgm:t>
    </dgm:pt>
    <dgm:pt modelId="{83264558-2168-2A4D-9589-8DE82DC8E2E1}" type="sibTrans" cxnId="{F4BDB727-2115-1648-B27E-5514FEF0B1F4}">
      <dgm:prSet/>
      <dgm:spPr/>
      <dgm:t>
        <a:bodyPr/>
        <a:lstStyle/>
        <a:p>
          <a:endParaRPr lang="zh-CN" altLang="en-US"/>
        </a:p>
      </dgm:t>
    </dgm:pt>
    <dgm:pt modelId="{38B639AF-B0C3-B94D-9CFD-A71C94384FA8}">
      <dgm:prSet phldrT="[文本]"/>
      <dgm:spPr/>
      <dgm:t>
        <a:bodyPr/>
        <a:lstStyle/>
        <a:p>
          <a:r>
            <a:rPr lang="en-US" altLang="zh-Hans" dirty="0"/>
            <a:t>Business</a:t>
          </a:r>
          <a:r>
            <a:rPr lang="zh-Hans" altLang="en-US" dirty="0"/>
            <a:t> </a:t>
          </a:r>
          <a:r>
            <a:rPr lang="en-US" altLang="zh-Hans" dirty="0"/>
            <a:t>Management</a:t>
          </a:r>
          <a:r>
            <a:rPr lang="zh-Hans" altLang="en-US" dirty="0"/>
            <a:t>*</a:t>
          </a:r>
          <a:endParaRPr lang="zh-CN" altLang="en-US" dirty="0"/>
        </a:p>
      </dgm:t>
    </dgm:pt>
    <dgm:pt modelId="{2E4C5883-72D0-5C44-A799-A21E75C1D580}" type="parTrans" cxnId="{416F0340-0FF5-B34E-804B-D1BA2CB8F55C}">
      <dgm:prSet/>
      <dgm:spPr/>
      <dgm:t>
        <a:bodyPr/>
        <a:lstStyle/>
        <a:p>
          <a:endParaRPr lang="zh-CN" altLang="en-US"/>
        </a:p>
      </dgm:t>
    </dgm:pt>
    <dgm:pt modelId="{0B09BC66-A10D-4B49-987F-A206178C3E72}" type="sibTrans" cxnId="{416F0340-0FF5-B34E-804B-D1BA2CB8F55C}">
      <dgm:prSet/>
      <dgm:spPr/>
      <dgm:t>
        <a:bodyPr/>
        <a:lstStyle/>
        <a:p>
          <a:endParaRPr lang="zh-CN" altLang="en-US"/>
        </a:p>
      </dgm:t>
    </dgm:pt>
    <dgm:pt modelId="{B903B82E-4760-BE40-8B79-0CEA13C7BF62}">
      <dgm:prSet phldrT="[文本]"/>
      <dgm:spPr/>
      <dgm:t>
        <a:bodyPr/>
        <a:lstStyle/>
        <a:p>
          <a:r>
            <a:rPr lang="en-US" altLang="zh-Hans" dirty="0"/>
            <a:t>Entrepreneurship</a:t>
          </a:r>
          <a:endParaRPr lang="zh-CN" altLang="en-US" dirty="0"/>
        </a:p>
      </dgm:t>
    </dgm:pt>
    <dgm:pt modelId="{493B0903-318E-1D42-91AE-245CA8FA449E}" type="parTrans" cxnId="{48AB6339-C895-6046-ADBF-59F296519CF3}">
      <dgm:prSet/>
      <dgm:spPr/>
      <dgm:t>
        <a:bodyPr/>
        <a:lstStyle/>
        <a:p>
          <a:endParaRPr lang="zh-CN" altLang="en-US"/>
        </a:p>
      </dgm:t>
    </dgm:pt>
    <dgm:pt modelId="{2F64A7A0-2993-B542-A347-5C1BD867782F}" type="sibTrans" cxnId="{48AB6339-C895-6046-ADBF-59F296519CF3}">
      <dgm:prSet/>
      <dgm:spPr/>
      <dgm:t>
        <a:bodyPr/>
        <a:lstStyle/>
        <a:p>
          <a:endParaRPr lang="zh-CN" altLang="en-US"/>
        </a:p>
      </dgm:t>
    </dgm:pt>
    <dgm:pt modelId="{8D96BED8-2840-384E-A5B1-0612C5A61C90}">
      <dgm:prSet phldrT="[文本]"/>
      <dgm:spPr/>
      <dgm:t>
        <a:bodyPr/>
        <a:lstStyle/>
        <a:p>
          <a:r>
            <a:rPr lang="en-US" altLang="zh-Hans" dirty="0"/>
            <a:t>Service</a:t>
          </a:r>
          <a:r>
            <a:rPr lang="zh-Hans" altLang="en-US" dirty="0"/>
            <a:t> </a:t>
          </a:r>
          <a:r>
            <a:rPr lang="en-US" altLang="zh-Hans" dirty="0"/>
            <a:t>Management</a:t>
          </a:r>
          <a:endParaRPr lang="zh-CN" altLang="en-US" dirty="0"/>
        </a:p>
      </dgm:t>
    </dgm:pt>
    <dgm:pt modelId="{834A4836-005C-AC44-BFD0-E3CDF05E52B4}" type="parTrans" cxnId="{EEC8C359-3FC9-0F4A-B018-758130CB62E0}">
      <dgm:prSet/>
      <dgm:spPr/>
      <dgm:t>
        <a:bodyPr/>
        <a:lstStyle/>
        <a:p>
          <a:endParaRPr lang="zh-CN" altLang="en-US"/>
        </a:p>
      </dgm:t>
    </dgm:pt>
    <dgm:pt modelId="{F9ADFD5E-B865-9D4A-A054-99F88BEA8902}" type="sibTrans" cxnId="{EEC8C359-3FC9-0F4A-B018-758130CB62E0}">
      <dgm:prSet/>
      <dgm:spPr/>
      <dgm:t>
        <a:bodyPr/>
        <a:lstStyle/>
        <a:p>
          <a:endParaRPr lang="zh-CN" altLang="en-US"/>
        </a:p>
      </dgm:t>
    </dgm:pt>
    <dgm:pt modelId="{558423AE-5BC0-EB4D-93A1-F3786DC0E216}">
      <dgm:prSet phldrT="[文本]"/>
      <dgm:spPr/>
      <dgm:t>
        <a:bodyPr/>
        <a:lstStyle/>
        <a:p>
          <a:r>
            <a:rPr lang="en-US" altLang="zh-Hans" dirty="0"/>
            <a:t>Business</a:t>
          </a:r>
          <a:r>
            <a:rPr lang="zh-Hans" altLang="en-US" dirty="0"/>
            <a:t> </a:t>
          </a:r>
          <a:r>
            <a:rPr lang="en-US" altLang="zh-Hans" dirty="0"/>
            <a:t>Communication</a:t>
          </a:r>
          <a:r>
            <a:rPr lang="zh-Hans" altLang="en-US" dirty="0"/>
            <a:t>**</a:t>
          </a:r>
          <a:endParaRPr lang="zh-CN" altLang="en-US" dirty="0"/>
        </a:p>
      </dgm:t>
    </dgm:pt>
    <dgm:pt modelId="{BB92BE90-608A-EE4F-8369-B9C6F6AAE24E}" type="parTrans" cxnId="{3CE511DD-0C42-D54D-B0E4-223AE0E153E3}">
      <dgm:prSet/>
      <dgm:spPr/>
      <dgm:t>
        <a:bodyPr/>
        <a:lstStyle/>
        <a:p>
          <a:endParaRPr lang="zh-CN" altLang="en-US"/>
        </a:p>
      </dgm:t>
    </dgm:pt>
    <dgm:pt modelId="{974C1D62-E679-6D44-8BBF-D34C451910D9}" type="sibTrans" cxnId="{3CE511DD-0C42-D54D-B0E4-223AE0E153E3}">
      <dgm:prSet/>
      <dgm:spPr/>
      <dgm:t>
        <a:bodyPr/>
        <a:lstStyle/>
        <a:p>
          <a:endParaRPr lang="zh-CN" altLang="en-US"/>
        </a:p>
      </dgm:t>
    </dgm:pt>
    <dgm:pt modelId="{F5D6C54F-A958-B540-8F60-63F19CCD8528}">
      <dgm:prSet/>
      <dgm:spPr/>
      <dgm:t>
        <a:bodyPr/>
        <a:lstStyle/>
        <a:p>
          <a:r>
            <a:rPr lang="en-US" altLang="zh-Hans" dirty="0"/>
            <a:t>International</a:t>
          </a:r>
          <a:r>
            <a:rPr lang="zh-Hans" altLang="en-US" dirty="0"/>
            <a:t> </a:t>
          </a:r>
          <a:r>
            <a:rPr lang="en-US" altLang="zh-Hans" dirty="0"/>
            <a:t>Business</a:t>
          </a:r>
          <a:endParaRPr lang="zh-CN" altLang="en-US" dirty="0"/>
        </a:p>
      </dgm:t>
    </dgm:pt>
    <dgm:pt modelId="{A4237262-BB7C-784C-A763-35BA535E1584}" type="parTrans" cxnId="{E1BB0090-F19E-174D-BC68-8D24F822E151}">
      <dgm:prSet/>
      <dgm:spPr/>
      <dgm:t>
        <a:bodyPr/>
        <a:lstStyle/>
        <a:p>
          <a:endParaRPr lang="zh-CN" altLang="en-US"/>
        </a:p>
      </dgm:t>
    </dgm:pt>
    <dgm:pt modelId="{C6700C7B-BD03-9447-B026-7F9CDCD18E3C}" type="sibTrans" cxnId="{E1BB0090-F19E-174D-BC68-8D24F822E151}">
      <dgm:prSet/>
      <dgm:spPr/>
      <dgm:t>
        <a:bodyPr/>
        <a:lstStyle/>
        <a:p>
          <a:endParaRPr lang="zh-CN" altLang="en-US"/>
        </a:p>
      </dgm:t>
    </dgm:pt>
    <dgm:pt modelId="{770DFABE-2C22-244C-999D-F3E83A28AC60}" type="pres">
      <dgm:prSet presAssocID="{148E1565-FFBB-114D-B89E-4B5869BFEE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D502017-0046-7E4B-A6BE-D49B451C54A6}" type="pres">
      <dgm:prSet presAssocID="{DD4D08B1-52D9-3046-85D3-1906AAD7D0AE}" presName="hierRoot1" presStyleCnt="0"/>
      <dgm:spPr/>
    </dgm:pt>
    <dgm:pt modelId="{C1AC0FC4-161D-9D47-91F0-B05B14D01889}" type="pres">
      <dgm:prSet presAssocID="{DD4D08B1-52D9-3046-85D3-1906AAD7D0AE}" presName="composite" presStyleCnt="0"/>
      <dgm:spPr/>
    </dgm:pt>
    <dgm:pt modelId="{54FD969A-B096-8040-9158-13BF1E3F1CB5}" type="pres">
      <dgm:prSet presAssocID="{DD4D08B1-52D9-3046-85D3-1906AAD7D0AE}" presName="background" presStyleLbl="node0" presStyleIdx="0" presStyleCnt="1"/>
      <dgm:spPr/>
    </dgm:pt>
    <dgm:pt modelId="{14354F91-03AA-1642-A169-20D669E4D854}" type="pres">
      <dgm:prSet presAssocID="{DD4D08B1-52D9-3046-85D3-1906AAD7D0AE}" presName="text" presStyleLbl="fgAcc0" presStyleIdx="0" presStyleCnt="1">
        <dgm:presLayoutVars>
          <dgm:chPref val="3"/>
        </dgm:presLayoutVars>
      </dgm:prSet>
      <dgm:spPr/>
    </dgm:pt>
    <dgm:pt modelId="{6688EAA5-9E59-A240-B13F-8589B56FE7F8}" type="pres">
      <dgm:prSet presAssocID="{DD4D08B1-52D9-3046-85D3-1906AAD7D0AE}" presName="hierChild2" presStyleCnt="0"/>
      <dgm:spPr/>
    </dgm:pt>
    <dgm:pt modelId="{2603DCF5-E1B7-7E48-AB8D-F09CA867340E}" type="pres">
      <dgm:prSet presAssocID="{2E4C5883-72D0-5C44-A799-A21E75C1D580}" presName="Name10" presStyleLbl="parChTrans1D2" presStyleIdx="0" presStyleCnt="2"/>
      <dgm:spPr/>
    </dgm:pt>
    <dgm:pt modelId="{CF60D117-E269-7542-9CB3-E3AED34AD6F4}" type="pres">
      <dgm:prSet presAssocID="{38B639AF-B0C3-B94D-9CFD-A71C94384FA8}" presName="hierRoot2" presStyleCnt="0"/>
      <dgm:spPr/>
    </dgm:pt>
    <dgm:pt modelId="{D188C76C-D2B4-7E44-A9F1-561C9AAEF85D}" type="pres">
      <dgm:prSet presAssocID="{38B639AF-B0C3-B94D-9CFD-A71C94384FA8}" presName="composite2" presStyleCnt="0"/>
      <dgm:spPr/>
    </dgm:pt>
    <dgm:pt modelId="{43E1FE18-8022-354C-990C-3EF76FFAD3B4}" type="pres">
      <dgm:prSet presAssocID="{38B639AF-B0C3-B94D-9CFD-A71C94384FA8}" presName="background2" presStyleLbl="node2" presStyleIdx="0" presStyleCnt="2"/>
      <dgm:spPr/>
    </dgm:pt>
    <dgm:pt modelId="{1A3A666C-0F51-4B46-B5C1-7F9F1C87A7D3}" type="pres">
      <dgm:prSet presAssocID="{38B639AF-B0C3-B94D-9CFD-A71C94384FA8}" presName="text2" presStyleLbl="fgAcc2" presStyleIdx="0" presStyleCnt="2">
        <dgm:presLayoutVars>
          <dgm:chPref val="3"/>
        </dgm:presLayoutVars>
      </dgm:prSet>
      <dgm:spPr/>
    </dgm:pt>
    <dgm:pt modelId="{1D83893C-5B0B-3B44-943E-F90C26940CED}" type="pres">
      <dgm:prSet presAssocID="{38B639AF-B0C3-B94D-9CFD-A71C94384FA8}" presName="hierChild3" presStyleCnt="0"/>
      <dgm:spPr/>
    </dgm:pt>
    <dgm:pt modelId="{CF9D3812-BB95-4045-AB93-0CF40AA7C14C}" type="pres">
      <dgm:prSet presAssocID="{493B0903-318E-1D42-91AE-245CA8FA449E}" presName="Name17" presStyleLbl="parChTrans1D3" presStyleIdx="0" presStyleCnt="3"/>
      <dgm:spPr/>
    </dgm:pt>
    <dgm:pt modelId="{CAB51BD3-ADFB-104E-8659-E01A55800437}" type="pres">
      <dgm:prSet presAssocID="{B903B82E-4760-BE40-8B79-0CEA13C7BF62}" presName="hierRoot3" presStyleCnt="0"/>
      <dgm:spPr/>
    </dgm:pt>
    <dgm:pt modelId="{A6736FC7-5593-474C-933D-0B10B261370F}" type="pres">
      <dgm:prSet presAssocID="{B903B82E-4760-BE40-8B79-0CEA13C7BF62}" presName="composite3" presStyleCnt="0"/>
      <dgm:spPr/>
    </dgm:pt>
    <dgm:pt modelId="{B3ED3A24-86D4-1146-BDD8-2EAAEEEDEE78}" type="pres">
      <dgm:prSet presAssocID="{B903B82E-4760-BE40-8B79-0CEA13C7BF62}" presName="background3" presStyleLbl="node3" presStyleIdx="0" presStyleCnt="3"/>
      <dgm:spPr/>
    </dgm:pt>
    <dgm:pt modelId="{2CBFC936-7536-4D4C-9DB4-3C78DFEFD279}" type="pres">
      <dgm:prSet presAssocID="{B903B82E-4760-BE40-8B79-0CEA13C7BF62}" presName="text3" presStyleLbl="fgAcc3" presStyleIdx="0" presStyleCnt="3">
        <dgm:presLayoutVars>
          <dgm:chPref val="3"/>
        </dgm:presLayoutVars>
      </dgm:prSet>
      <dgm:spPr/>
    </dgm:pt>
    <dgm:pt modelId="{7D278EB0-BA4A-344E-A226-E9519382F23E}" type="pres">
      <dgm:prSet presAssocID="{B903B82E-4760-BE40-8B79-0CEA13C7BF62}" presName="hierChild4" presStyleCnt="0"/>
      <dgm:spPr/>
    </dgm:pt>
    <dgm:pt modelId="{1D25435B-38FA-7240-A6BF-5DA1DB812E38}" type="pres">
      <dgm:prSet presAssocID="{834A4836-005C-AC44-BFD0-E3CDF05E52B4}" presName="Name17" presStyleLbl="parChTrans1D3" presStyleIdx="1" presStyleCnt="3"/>
      <dgm:spPr/>
    </dgm:pt>
    <dgm:pt modelId="{E44D02CF-BE99-2641-A766-1F2F87BB9BCB}" type="pres">
      <dgm:prSet presAssocID="{8D96BED8-2840-384E-A5B1-0612C5A61C90}" presName="hierRoot3" presStyleCnt="0"/>
      <dgm:spPr/>
    </dgm:pt>
    <dgm:pt modelId="{CC7F9F0E-C78B-3946-83B2-35008ED1A40F}" type="pres">
      <dgm:prSet presAssocID="{8D96BED8-2840-384E-A5B1-0612C5A61C90}" presName="composite3" presStyleCnt="0"/>
      <dgm:spPr/>
    </dgm:pt>
    <dgm:pt modelId="{79DB6371-2515-D947-87D9-E02FE508A631}" type="pres">
      <dgm:prSet presAssocID="{8D96BED8-2840-384E-A5B1-0612C5A61C90}" presName="background3" presStyleLbl="node3" presStyleIdx="1" presStyleCnt="3"/>
      <dgm:spPr/>
    </dgm:pt>
    <dgm:pt modelId="{465AA2D1-EFE3-C84D-8C05-7B07D6A806F2}" type="pres">
      <dgm:prSet presAssocID="{8D96BED8-2840-384E-A5B1-0612C5A61C90}" presName="text3" presStyleLbl="fgAcc3" presStyleIdx="1" presStyleCnt="3">
        <dgm:presLayoutVars>
          <dgm:chPref val="3"/>
        </dgm:presLayoutVars>
      </dgm:prSet>
      <dgm:spPr/>
    </dgm:pt>
    <dgm:pt modelId="{E5FD96D7-6371-BE4C-9865-9899A1677D19}" type="pres">
      <dgm:prSet presAssocID="{8D96BED8-2840-384E-A5B1-0612C5A61C90}" presName="hierChild4" presStyleCnt="0"/>
      <dgm:spPr/>
    </dgm:pt>
    <dgm:pt modelId="{D69C1511-C9B6-CE4B-A7BF-DF2D75BB41DE}" type="pres">
      <dgm:prSet presAssocID="{A4237262-BB7C-784C-A763-35BA535E1584}" presName="Name17" presStyleLbl="parChTrans1D3" presStyleIdx="2" presStyleCnt="3"/>
      <dgm:spPr/>
    </dgm:pt>
    <dgm:pt modelId="{E29FECA1-38B6-D04B-A38A-2F1A1DAFE98C}" type="pres">
      <dgm:prSet presAssocID="{F5D6C54F-A958-B540-8F60-63F19CCD8528}" presName="hierRoot3" presStyleCnt="0"/>
      <dgm:spPr/>
    </dgm:pt>
    <dgm:pt modelId="{D46DCD2B-8CE2-1C45-8E3C-B1673190645C}" type="pres">
      <dgm:prSet presAssocID="{F5D6C54F-A958-B540-8F60-63F19CCD8528}" presName="composite3" presStyleCnt="0"/>
      <dgm:spPr/>
    </dgm:pt>
    <dgm:pt modelId="{2A00E64D-1983-5943-8DA2-2283F67789E8}" type="pres">
      <dgm:prSet presAssocID="{F5D6C54F-A958-B540-8F60-63F19CCD8528}" presName="background3" presStyleLbl="node3" presStyleIdx="2" presStyleCnt="3"/>
      <dgm:spPr/>
    </dgm:pt>
    <dgm:pt modelId="{5D55F848-CC00-6E4A-96DB-FF7C4A2C063C}" type="pres">
      <dgm:prSet presAssocID="{F5D6C54F-A958-B540-8F60-63F19CCD8528}" presName="text3" presStyleLbl="fgAcc3" presStyleIdx="2" presStyleCnt="3">
        <dgm:presLayoutVars>
          <dgm:chPref val="3"/>
        </dgm:presLayoutVars>
      </dgm:prSet>
      <dgm:spPr/>
    </dgm:pt>
    <dgm:pt modelId="{0E0A5AB5-B5FC-884A-9375-2453BD95657C}" type="pres">
      <dgm:prSet presAssocID="{F5D6C54F-A958-B540-8F60-63F19CCD8528}" presName="hierChild4" presStyleCnt="0"/>
      <dgm:spPr/>
    </dgm:pt>
    <dgm:pt modelId="{1392E558-EBF3-1047-AE46-6FAC81C19D9A}" type="pres">
      <dgm:prSet presAssocID="{BB92BE90-608A-EE4F-8369-B9C6F6AAE24E}" presName="Name10" presStyleLbl="parChTrans1D2" presStyleIdx="1" presStyleCnt="2"/>
      <dgm:spPr/>
    </dgm:pt>
    <dgm:pt modelId="{6E2E439F-3ECC-024F-A7D9-DEBC18D75DDE}" type="pres">
      <dgm:prSet presAssocID="{558423AE-5BC0-EB4D-93A1-F3786DC0E216}" presName="hierRoot2" presStyleCnt="0"/>
      <dgm:spPr/>
    </dgm:pt>
    <dgm:pt modelId="{B4A5EE45-4E04-DB44-A171-3F46B39FFD0C}" type="pres">
      <dgm:prSet presAssocID="{558423AE-5BC0-EB4D-93A1-F3786DC0E216}" presName="composite2" presStyleCnt="0"/>
      <dgm:spPr/>
    </dgm:pt>
    <dgm:pt modelId="{8598FFF9-5AAC-B947-A872-ED7A107FC7DE}" type="pres">
      <dgm:prSet presAssocID="{558423AE-5BC0-EB4D-93A1-F3786DC0E216}" presName="background2" presStyleLbl="node2" presStyleIdx="1" presStyleCnt="2"/>
      <dgm:spPr/>
    </dgm:pt>
    <dgm:pt modelId="{78BAA4A2-E63D-C74C-A00D-E77AF365C6DA}" type="pres">
      <dgm:prSet presAssocID="{558423AE-5BC0-EB4D-93A1-F3786DC0E216}" presName="text2" presStyleLbl="fgAcc2" presStyleIdx="1" presStyleCnt="2">
        <dgm:presLayoutVars>
          <dgm:chPref val="3"/>
        </dgm:presLayoutVars>
      </dgm:prSet>
      <dgm:spPr/>
    </dgm:pt>
    <dgm:pt modelId="{D75F30E6-08D1-A649-9BD1-D3EA80879D3A}" type="pres">
      <dgm:prSet presAssocID="{558423AE-5BC0-EB4D-93A1-F3786DC0E216}" presName="hierChild3" presStyleCnt="0"/>
      <dgm:spPr/>
    </dgm:pt>
  </dgm:ptLst>
  <dgm:cxnLst>
    <dgm:cxn modelId="{96DDC104-CD36-4D48-AADF-43A83A2C8BAC}" type="presOf" srcId="{493B0903-318E-1D42-91AE-245CA8FA449E}" destId="{CF9D3812-BB95-4045-AB93-0CF40AA7C14C}" srcOrd="0" destOrd="0" presId="urn:microsoft.com/office/officeart/2005/8/layout/hierarchy1"/>
    <dgm:cxn modelId="{F4BDB727-2115-1648-B27E-5514FEF0B1F4}" srcId="{148E1565-FFBB-114D-B89E-4B5869BFEE3A}" destId="{DD4D08B1-52D9-3046-85D3-1906AAD7D0AE}" srcOrd="0" destOrd="0" parTransId="{0CD26C34-5B80-DF4D-A13D-38ED9C0B9D46}" sibTransId="{83264558-2168-2A4D-9589-8DE82DC8E2E1}"/>
    <dgm:cxn modelId="{48AB6339-C895-6046-ADBF-59F296519CF3}" srcId="{38B639AF-B0C3-B94D-9CFD-A71C94384FA8}" destId="{B903B82E-4760-BE40-8B79-0CEA13C7BF62}" srcOrd="0" destOrd="0" parTransId="{493B0903-318E-1D42-91AE-245CA8FA449E}" sibTransId="{2F64A7A0-2993-B542-A347-5C1BD867782F}"/>
    <dgm:cxn modelId="{416F0340-0FF5-B34E-804B-D1BA2CB8F55C}" srcId="{DD4D08B1-52D9-3046-85D3-1906AAD7D0AE}" destId="{38B639AF-B0C3-B94D-9CFD-A71C94384FA8}" srcOrd="0" destOrd="0" parTransId="{2E4C5883-72D0-5C44-A799-A21E75C1D580}" sibTransId="{0B09BC66-A10D-4B49-987F-A206178C3E72}"/>
    <dgm:cxn modelId="{EEC8C359-3FC9-0F4A-B018-758130CB62E0}" srcId="{38B639AF-B0C3-B94D-9CFD-A71C94384FA8}" destId="{8D96BED8-2840-384E-A5B1-0612C5A61C90}" srcOrd="1" destOrd="0" parTransId="{834A4836-005C-AC44-BFD0-E3CDF05E52B4}" sibTransId="{F9ADFD5E-B865-9D4A-A054-99F88BEA8902}"/>
    <dgm:cxn modelId="{1B738367-D6B1-684E-BB05-171032F4E285}" type="presOf" srcId="{148E1565-FFBB-114D-B89E-4B5869BFEE3A}" destId="{770DFABE-2C22-244C-999D-F3E83A28AC60}" srcOrd="0" destOrd="0" presId="urn:microsoft.com/office/officeart/2005/8/layout/hierarchy1"/>
    <dgm:cxn modelId="{0264E86C-1C61-1140-B0E2-09DD950CC6B3}" type="presOf" srcId="{38B639AF-B0C3-B94D-9CFD-A71C94384FA8}" destId="{1A3A666C-0F51-4B46-B5C1-7F9F1C87A7D3}" srcOrd="0" destOrd="0" presId="urn:microsoft.com/office/officeart/2005/8/layout/hierarchy1"/>
    <dgm:cxn modelId="{376F0872-7628-924C-B587-0F0BFBA83D55}" type="presOf" srcId="{8D96BED8-2840-384E-A5B1-0612C5A61C90}" destId="{465AA2D1-EFE3-C84D-8C05-7B07D6A806F2}" srcOrd="0" destOrd="0" presId="urn:microsoft.com/office/officeart/2005/8/layout/hierarchy1"/>
    <dgm:cxn modelId="{615AF877-9C6B-BA40-B786-01732A6B5D8D}" type="presOf" srcId="{558423AE-5BC0-EB4D-93A1-F3786DC0E216}" destId="{78BAA4A2-E63D-C74C-A00D-E77AF365C6DA}" srcOrd="0" destOrd="0" presId="urn:microsoft.com/office/officeart/2005/8/layout/hierarchy1"/>
    <dgm:cxn modelId="{E18A9E80-6798-184E-BAD8-ECA88FBD51E3}" type="presOf" srcId="{834A4836-005C-AC44-BFD0-E3CDF05E52B4}" destId="{1D25435B-38FA-7240-A6BF-5DA1DB812E38}" srcOrd="0" destOrd="0" presId="urn:microsoft.com/office/officeart/2005/8/layout/hierarchy1"/>
    <dgm:cxn modelId="{E1BB0090-F19E-174D-BC68-8D24F822E151}" srcId="{38B639AF-B0C3-B94D-9CFD-A71C94384FA8}" destId="{F5D6C54F-A958-B540-8F60-63F19CCD8528}" srcOrd="2" destOrd="0" parTransId="{A4237262-BB7C-784C-A763-35BA535E1584}" sibTransId="{C6700C7B-BD03-9447-B026-7F9CDCD18E3C}"/>
    <dgm:cxn modelId="{CBB38099-362A-D744-A1F8-FE0FFCC7C4F8}" type="presOf" srcId="{F5D6C54F-A958-B540-8F60-63F19CCD8528}" destId="{5D55F848-CC00-6E4A-96DB-FF7C4A2C063C}" srcOrd="0" destOrd="0" presId="urn:microsoft.com/office/officeart/2005/8/layout/hierarchy1"/>
    <dgm:cxn modelId="{6E90F3AF-1B7A-7E40-A488-5749D9180D5A}" type="presOf" srcId="{2E4C5883-72D0-5C44-A799-A21E75C1D580}" destId="{2603DCF5-E1B7-7E48-AB8D-F09CA867340E}" srcOrd="0" destOrd="0" presId="urn:microsoft.com/office/officeart/2005/8/layout/hierarchy1"/>
    <dgm:cxn modelId="{1DBBDFBE-C892-8D43-AE87-2351DB8D2522}" type="presOf" srcId="{BB92BE90-608A-EE4F-8369-B9C6F6AAE24E}" destId="{1392E558-EBF3-1047-AE46-6FAC81C19D9A}" srcOrd="0" destOrd="0" presId="urn:microsoft.com/office/officeart/2005/8/layout/hierarchy1"/>
    <dgm:cxn modelId="{10C29BDA-742E-164A-ADA3-249BFB0AF5DB}" type="presOf" srcId="{A4237262-BB7C-784C-A763-35BA535E1584}" destId="{D69C1511-C9B6-CE4B-A7BF-DF2D75BB41DE}" srcOrd="0" destOrd="0" presId="urn:microsoft.com/office/officeart/2005/8/layout/hierarchy1"/>
    <dgm:cxn modelId="{38B1DCDA-EFDD-C949-9F41-AB95BD651582}" type="presOf" srcId="{B903B82E-4760-BE40-8B79-0CEA13C7BF62}" destId="{2CBFC936-7536-4D4C-9DB4-3C78DFEFD279}" srcOrd="0" destOrd="0" presId="urn:microsoft.com/office/officeart/2005/8/layout/hierarchy1"/>
    <dgm:cxn modelId="{3CE511DD-0C42-D54D-B0E4-223AE0E153E3}" srcId="{DD4D08B1-52D9-3046-85D3-1906AAD7D0AE}" destId="{558423AE-5BC0-EB4D-93A1-F3786DC0E216}" srcOrd="1" destOrd="0" parTransId="{BB92BE90-608A-EE4F-8369-B9C6F6AAE24E}" sibTransId="{974C1D62-E679-6D44-8BBF-D34C451910D9}"/>
    <dgm:cxn modelId="{897684E5-7E6F-8340-B4B8-54B3A966CF7E}" type="presOf" srcId="{DD4D08B1-52D9-3046-85D3-1906AAD7D0AE}" destId="{14354F91-03AA-1642-A169-20D669E4D854}" srcOrd="0" destOrd="0" presId="urn:microsoft.com/office/officeart/2005/8/layout/hierarchy1"/>
    <dgm:cxn modelId="{D9BB9719-106E-F64F-B6BC-CC20583C6304}" type="presParOf" srcId="{770DFABE-2C22-244C-999D-F3E83A28AC60}" destId="{9D502017-0046-7E4B-A6BE-D49B451C54A6}" srcOrd="0" destOrd="0" presId="urn:microsoft.com/office/officeart/2005/8/layout/hierarchy1"/>
    <dgm:cxn modelId="{B0D1A1B9-CC03-664A-9E23-707D9095863F}" type="presParOf" srcId="{9D502017-0046-7E4B-A6BE-D49B451C54A6}" destId="{C1AC0FC4-161D-9D47-91F0-B05B14D01889}" srcOrd="0" destOrd="0" presId="urn:microsoft.com/office/officeart/2005/8/layout/hierarchy1"/>
    <dgm:cxn modelId="{40D53052-4B5B-2D42-AFBB-1C7EC48D55B0}" type="presParOf" srcId="{C1AC0FC4-161D-9D47-91F0-B05B14D01889}" destId="{54FD969A-B096-8040-9158-13BF1E3F1CB5}" srcOrd="0" destOrd="0" presId="urn:microsoft.com/office/officeart/2005/8/layout/hierarchy1"/>
    <dgm:cxn modelId="{237FD86F-5BC0-D149-AC5B-DF3F095EF8FB}" type="presParOf" srcId="{C1AC0FC4-161D-9D47-91F0-B05B14D01889}" destId="{14354F91-03AA-1642-A169-20D669E4D854}" srcOrd="1" destOrd="0" presId="urn:microsoft.com/office/officeart/2005/8/layout/hierarchy1"/>
    <dgm:cxn modelId="{7B9D6B5E-19B6-C542-A569-C65E9FF59A63}" type="presParOf" srcId="{9D502017-0046-7E4B-A6BE-D49B451C54A6}" destId="{6688EAA5-9E59-A240-B13F-8589B56FE7F8}" srcOrd="1" destOrd="0" presId="urn:microsoft.com/office/officeart/2005/8/layout/hierarchy1"/>
    <dgm:cxn modelId="{FDEBB579-B8AF-9A49-AC5E-D1E67507CA64}" type="presParOf" srcId="{6688EAA5-9E59-A240-B13F-8589B56FE7F8}" destId="{2603DCF5-E1B7-7E48-AB8D-F09CA867340E}" srcOrd="0" destOrd="0" presId="urn:microsoft.com/office/officeart/2005/8/layout/hierarchy1"/>
    <dgm:cxn modelId="{9C72CDAB-43FA-1944-A453-3378CC07BA81}" type="presParOf" srcId="{6688EAA5-9E59-A240-B13F-8589B56FE7F8}" destId="{CF60D117-E269-7542-9CB3-E3AED34AD6F4}" srcOrd="1" destOrd="0" presId="urn:microsoft.com/office/officeart/2005/8/layout/hierarchy1"/>
    <dgm:cxn modelId="{2FF44053-955B-0A4F-AB7D-00DCF15CE580}" type="presParOf" srcId="{CF60D117-E269-7542-9CB3-E3AED34AD6F4}" destId="{D188C76C-D2B4-7E44-A9F1-561C9AAEF85D}" srcOrd="0" destOrd="0" presId="urn:microsoft.com/office/officeart/2005/8/layout/hierarchy1"/>
    <dgm:cxn modelId="{E778FE4A-2683-5B4E-B9A5-1C34243CD0E2}" type="presParOf" srcId="{D188C76C-D2B4-7E44-A9F1-561C9AAEF85D}" destId="{43E1FE18-8022-354C-990C-3EF76FFAD3B4}" srcOrd="0" destOrd="0" presId="urn:microsoft.com/office/officeart/2005/8/layout/hierarchy1"/>
    <dgm:cxn modelId="{0EECD27F-9E30-E941-B1BE-9FB3D7D31C16}" type="presParOf" srcId="{D188C76C-D2B4-7E44-A9F1-561C9AAEF85D}" destId="{1A3A666C-0F51-4B46-B5C1-7F9F1C87A7D3}" srcOrd="1" destOrd="0" presId="urn:microsoft.com/office/officeart/2005/8/layout/hierarchy1"/>
    <dgm:cxn modelId="{5EBE1C02-07CA-EE48-A4A2-878772FAF81D}" type="presParOf" srcId="{CF60D117-E269-7542-9CB3-E3AED34AD6F4}" destId="{1D83893C-5B0B-3B44-943E-F90C26940CED}" srcOrd="1" destOrd="0" presId="urn:microsoft.com/office/officeart/2005/8/layout/hierarchy1"/>
    <dgm:cxn modelId="{34C2D8A5-F4A8-C84A-9ACA-7C35FCFF4E3D}" type="presParOf" srcId="{1D83893C-5B0B-3B44-943E-F90C26940CED}" destId="{CF9D3812-BB95-4045-AB93-0CF40AA7C14C}" srcOrd="0" destOrd="0" presId="urn:microsoft.com/office/officeart/2005/8/layout/hierarchy1"/>
    <dgm:cxn modelId="{39A96323-445A-9043-82F4-7DD8FF97E27B}" type="presParOf" srcId="{1D83893C-5B0B-3B44-943E-F90C26940CED}" destId="{CAB51BD3-ADFB-104E-8659-E01A55800437}" srcOrd="1" destOrd="0" presId="urn:microsoft.com/office/officeart/2005/8/layout/hierarchy1"/>
    <dgm:cxn modelId="{8CB5F3BB-18BD-B449-A23C-82E8A4572F8B}" type="presParOf" srcId="{CAB51BD3-ADFB-104E-8659-E01A55800437}" destId="{A6736FC7-5593-474C-933D-0B10B261370F}" srcOrd="0" destOrd="0" presId="urn:microsoft.com/office/officeart/2005/8/layout/hierarchy1"/>
    <dgm:cxn modelId="{C247A41C-7509-0C47-88C4-63F5350E7122}" type="presParOf" srcId="{A6736FC7-5593-474C-933D-0B10B261370F}" destId="{B3ED3A24-86D4-1146-BDD8-2EAAEEEDEE78}" srcOrd="0" destOrd="0" presId="urn:microsoft.com/office/officeart/2005/8/layout/hierarchy1"/>
    <dgm:cxn modelId="{34D9313C-33B1-044F-8901-16C2BD84ED2C}" type="presParOf" srcId="{A6736FC7-5593-474C-933D-0B10B261370F}" destId="{2CBFC936-7536-4D4C-9DB4-3C78DFEFD279}" srcOrd="1" destOrd="0" presId="urn:microsoft.com/office/officeart/2005/8/layout/hierarchy1"/>
    <dgm:cxn modelId="{E44532AB-824F-C54C-8B2F-B3ECADCD3D5F}" type="presParOf" srcId="{CAB51BD3-ADFB-104E-8659-E01A55800437}" destId="{7D278EB0-BA4A-344E-A226-E9519382F23E}" srcOrd="1" destOrd="0" presId="urn:microsoft.com/office/officeart/2005/8/layout/hierarchy1"/>
    <dgm:cxn modelId="{00750F29-B1D7-E645-82C0-1C18A8771BA9}" type="presParOf" srcId="{1D83893C-5B0B-3B44-943E-F90C26940CED}" destId="{1D25435B-38FA-7240-A6BF-5DA1DB812E38}" srcOrd="2" destOrd="0" presId="urn:microsoft.com/office/officeart/2005/8/layout/hierarchy1"/>
    <dgm:cxn modelId="{9984FB74-687F-9443-A927-71938C52159B}" type="presParOf" srcId="{1D83893C-5B0B-3B44-943E-F90C26940CED}" destId="{E44D02CF-BE99-2641-A766-1F2F87BB9BCB}" srcOrd="3" destOrd="0" presId="urn:microsoft.com/office/officeart/2005/8/layout/hierarchy1"/>
    <dgm:cxn modelId="{52F4316B-0A66-7F4A-AD8D-867134558576}" type="presParOf" srcId="{E44D02CF-BE99-2641-A766-1F2F87BB9BCB}" destId="{CC7F9F0E-C78B-3946-83B2-35008ED1A40F}" srcOrd="0" destOrd="0" presId="urn:microsoft.com/office/officeart/2005/8/layout/hierarchy1"/>
    <dgm:cxn modelId="{DA657F26-4684-564E-BBC0-BFBD9AFD7AE2}" type="presParOf" srcId="{CC7F9F0E-C78B-3946-83B2-35008ED1A40F}" destId="{79DB6371-2515-D947-87D9-E02FE508A631}" srcOrd="0" destOrd="0" presId="urn:microsoft.com/office/officeart/2005/8/layout/hierarchy1"/>
    <dgm:cxn modelId="{A407ED4B-8474-4F40-9DBA-920E5624A2EC}" type="presParOf" srcId="{CC7F9F0E-C78B-3946-83B2-35008ED1A40F}" destId="{465AA2D1-EFE3-C84D-8C05-7B07D6A806F2}" srcOrd="1" destOrd="0" presId="urn:microsoft.com/office/officeart/2005/8/layout/hierarchy1"/>
    <dgm:cxn modelId="{5253A537-A913-8046-9C78-D57C2A613664}" type="presParOf" srcId="{E44D02CF-BE99-2641-A766-1F2F87BB9BCB}" destId="{E5FD96D7-6371-BE4C-9865-9899A1677D19}" srcOrd="1" destOrd="0" presId="urn:microsoft.com/office/officeart/2005/8/layout/hierarchy1"/>
    <dgm:cxn modelId="{CC82C7F0-8AC4-B04F-9C8F-A22B8EADF8A0}" type="presParOf" srcId="{1D83893C-5B0B-3B44-943E-F90C26940CED}" destId="{D69C1511-C9B6-CE4B-A7BF-DF2D75BB41DE}" srcOrd="4" destOrd="0" presId="urn:microsoft.com/office/officeart/2005/8/layout/hierarchy1"/>
    <dgm:cxn modelId="{4ACBF1AF-55A8-0E45-A916-8378E513F81A}" type="presParOf" srcId="{1D83893C-5B0B-3B44-943E-F90C26940CED}" destId="{E29FECA1-38B6-D04B-A38A-2F1A1DAFE98C}" srcOrd="5" destOrd="0" presId="urn:microsoft.com/office/officeart/2005/8/layout/hierarchy1"/>
    <dgm:cxn modelId="{8F83F095-A5B3-BA4D-94F3-9EFA10C66F6A}" type="presParOf" srcId="{E29FECA1-38B6-D04B-A38A-2F1A1DAFE98C}" destId="{D46DCD2B-8CE2-1C45-8E3C-B1673190645C}" srcOrd="0" destOrd="0" presId="urn:microsoft.com/office/officeart/2005/8/layout/hierarchy1"/>
    <dgm:cxn modelId="{0BC13E79-CC8C-6D42-ABB8-23DA883AF827}" type="presParOf" srcId="{D46DCD2B-8CE2-1C45-8E3C-B1673190645C}" destId="{2A00E64D-1983-5943-8DA2-2283F67789E8}" srcOrd="0" destOrd="0" presId="urn:microsoft.com/office/officeart/2005/8/layout/hierarchy1"/>
    <dgm:cxn modelId="{8F8D1CF0-E5F5-8C48-AE9F-4BAB01E3FFC7}" type="presParOf" srcId="{D46DCD2B-8CE2-1C45-8E3C-B1673190645C}" destId="{5D55F848-CC00-6E4A-96DB-FF7C4A2C063C}" srcOrd="1" destOrd="0" presId="urn:microsoft.com/office/officeart/2005/8/layout/hierarchy1"/>
    <dgm:cxn modelId="{953E6AE6-AC98-BB43-8B47-F831A0227F9D}" type="presParOf" srcId="{E29FECA1-38B6-D04B-A38A-2F1A1DAFE98C}" destId="{0E0A5AB5-B5FC-884A-9375-2453BD95657C}" srcOrd="1" destOrd="0" presId="urn:microsoft.com/office/officeart/2005/8/layout/hierarchy1"/>
    <dgm:cxn modelId="{7EAF4A71-B612-604D-9059-3913EC0C4DFF}" type="presParOf" srcId="{6688EAA5-9E59-A240-B13F-8589B56FE7F8}" destId="{1392E558-EBF3-1047-AE46-6FAC81C19D9A}" srcOrd="2" destOrd="0" presId="urn:microsoft.com/office/officeart/2005/8/layout/hierarchy1"/>
    <dgm:cxn modelId="{4C785DCA-5D66-9449-88FB-8D5B17A629BE}" type="presParOf" srcId="{6688EAA5-9E59-A240-B13F-8589B56FE7F8}" destId="{6E2E439F-3ECC-024F-A7D9-DEBC18D75DDE}" srcOrd="3" destOrd="0" presId="urn:microsoft.com/office/officeart/2005/8/layout/hierarchy1"/>
    <dgm:cxn modelId="{6F6E97B0-9A80-5C4C-AD2F-56D2B2196E64}" type="presParOf" srcId="{6E2E439F-3ECC-024F-A7D9-DEBC18D75DDE}" destId="{B4A5EE45-4E04-DB44-A171-3F46B39FFD0C}" srcOrd="0" destOrd="0" presId="urn:microsoft.com/office/officeart/2005/8/layout/hierarchy1"/>
    <dgm:cxn modelId="{6FAFE252-45C5-A34F-8D52-370DB11D9D5A}" type="presParOf" srcId="{B4A5EE45-4E04-DB44-A171-3F46B39FFD0C}" destId="{8598FFF9-5AAC-B947-A872-ED7A107FC7DE}" srcOrd="0" destOrd="0" presId="urn:microsoft.com/office/officeart/2005/8/layout/hierarchy1"/>
    <dgm:cxn modelId="{49A30E5E-D8D6-2445-B1F3-6A178A01D51C}" type="presParOf" srcId="{B4A5EE45-4E04-DB44-A171-3F46B39FFD0C}" destId="{78BAA4A2-E63D-C74C-A00D-E77AF365C6DA}" srcOrd="1" destOrd="0" presId="urn:microsoft.com/office/officeart/2005/8/layout/hierarchy1"/>
    <dgm:cxn modelId="{B060EEB3-3416-9948-9C99-75A6E428E64C}" type="presParOf" srcId="{6E2E439F-3ECC-024F-A7D9-DEBC18D75DDE}" destId="{D75F30E6-08D1-A649-9BD1-D3EA80879D3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083E8-8014-8C41-B79E-B0149E8FEE19}">
      <dsp:nvSpPr>
        <dsp:cNvPr id="0" name=""/>
        <dsp:cNvSpPr/>
      </dsp:nvSpPr>
      <dsp:spPr>
        <a:xfrm>
          <a:off x="1025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ans" altLang="en-US" sz="1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机场接送</a:t>
          </a:r>
          <a:endParaRPr lang="en-US" altLang="zh-Hans" sz="1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ans" altLang="en-US" sz="1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温哥华之旅</a:t>
          </a:r>
          <a:endParaRPr lang="zh-CN" altLang="en-US" sz="1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00017" y="1551591"/>
        <a:ext cx="960816" cy="960816"/>
      </dsp:txXfrm>
    </dsp:sp>
    <dsp:sp modelId="{039841E8-176C-724A-A70A-AE7DCAB5BC4D}">
      <dsp:nvSpPr>
        <dsp:cNvPr id="0" name=""/>
        <dsp:cNvSpPr/>
      </dsp:nvSpPr>
      <dsp:spPr>
        <a:xfrm>
          <a:off x="1470160" y="1637947"/>
          <a:ext cx="788104" cy="78810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>
        <a:off x="1574623" y="1939318"/>
        <a:ext cx="579178" cy="185362"/>
      </dsp:txXfrm>
    </dsp:sp>
    <dsp:sp modelId="{E72B2786-2AE4-DB40-A4C2-436909424318}">
      <dsp:nvSpPr>
        <dsp:cNvPr id="0" name=""/>
        <dsp:cNvSpPr/>
      </dsp:nvSpPr>
      <dsp:spPr>
        <a:xfrm>
          <a:off x="2368599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ans" altLang="en-US" sz="1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学费</a:t>
          </a:r>
          <a:endParaRPr lang="zh-CN" altLang="en-US" sz="1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567591" y="1551591"/>
        <a:ext cx="960816" cy="960816"/>
      </dsp:txXfrm>
    </dsp:sp>
    <dsp:sp modelId="{8333BBCC-E332-9246-9E07-FF1C58A4F25C}">
      <dsp:nvSpPr>
        <dsp:cNvPr id="0" name=""/>
        <dsp:cNvSpPr/>
      </dsp:nvSpPr>
      <dsp:spPr>
        <a:xfrm>
          <a:off x="3837735" y="1637947"/>
          <a:ext cx="788104" cy="788104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>
        <a:off x="3942198" y="1800296"/>
        <a:ext cx="579178" cy="463406"/>
      </dsp:txXfrm>
    </dsp:sp>
    <dsp:sp modelId="{50E8930F-5697-9A46-A8F2-51966C28E6A6}">
      <dsp:nvSpPr>
        <dsp:cNvPr id="0" name=""/>
        <dsp:cNvSpPr/>
      </dsp:nvSpPr>
      <dsp:spPr>
        <a:xfrm>
          <a:off x="4736174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ans" altLang="en-US" sz="1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维多利亚大学所收费用</a:t>
          </a:r>
          <a:endParaRPr lang="zh-CN" altLang="en-US" sz="1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935166" y="1551591"/>
        <a:ext cx="960816" cy="960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2143D-6FD3-5948-A7D1-867882160899}">
      <dsp:nvSpPr>
        <dsp:cNvPr id="0" name=""/>
        <dsp:cNvSpPr/>
      </dsp:nvSpPr>
      <dsp:spPr>
        <a:xfrm>
          <a:off x="938683" y="0"/>
          <a:ext cx="5035400" cy="314712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DFCCC-3C5B-0B4C-84B5-76AE05CDD2DB}">
      <dsp:nvSpPr>
        <dsp:cNvPr id="0" name=""/>
        <dsp:cNvSpPr/>
      </dsp:nvSpPr>
      <dsp:spPr>
        <a:xfrm>
          <a:off x="1434670" y="2340202"/>
          <a:ext cx="115814" cy="1158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8FD9D3-2714-E642-8470-DFCCCCC5ECBF}">
      <dsp:nvSpPr>
        <dsp:cNvPr id="0" name=""/>
        <dsp:cNvSpPr/>
      </dsp:nvSpPr>
      <dsp:spPr>
        <a:xfrm>
          <a:off x="1492577" y="2398109"/>
          <a:ext cx="861053" cy="749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68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ans" altLang="en-US" sz="31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报名</a:t>
          </a:r>
          <a:endParaRPr lang="zh-CN" altLang="en-US" sz="31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492577" y="2398109"/>
        <a:ext cx="861053" cy="749015"/>
      </dsp:txXfrm>
    </dsp:sp>
    <dsp:sp modelId="{7CECA36C-ACB7-A04A-AE5D-46E0F8E895F4}">
      <dsp:nvSpPr>
        <dsp:cNvPr id="0" name=""/>
        <dsp:cNvSpPr/>
      </dsp:nvSpPr>
      <dsp:spPr>
        <a:xfrm>
          <a:off x="2252923" y="1608180"/>
          <a:ext cx="201416" cy="2014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BA787-41D6-1242-A020-FC96F5EA448C}">
      <dsp:nvSpPr>
        <dsp:cNvPr id="0" name=""/>
        <dsp:cNvSpPr/>
      </dsp:nvSpPr>
      <dsp:spPr>
        <a:xfrm>
          <a:off x="2353631" y="1708888"/>
          <a:ext cx="1057434" cy="1438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726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ans" altLang="en-US" sz="31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签证</a:t>
          </a:r>
          <a:endParaRPr lang="zh-CN" altLang="en-US" sz="31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353631" y="1708888"/>
        <a:ext cx="1057434" cy="1438236"/>
      </dsp:txXfrm>
    </dsp:sp>
    <dsp:sp modelId="{392B112F-4B64-1B40-9B58-7C4E7D8DBB21}">
      <dsp:nvSpPr>
        <dsp:cNvPr id="0" name=""/>
        <dsp:cNvSpPr/>
      </dsp:nvSpPr>
      <dsp:spPr>
        <a:xfrm>
          <a:off x="3297768" y="1068763"/>
          <a:ext cx="266876" cy="2668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7AE65-F4FB-B247-8A42-25A2E155E5DA}">
      <dsp:nvSpPr>
        <dsp:cNvPr id="0" name=""/>
        <dsp:cNvSpPr/>
      </dsp:nvSpPr>
      <dsp:spPr>
        <a:xfrm>
          <a:off x="3431207" y="1202201"/>
          <a:ext cx="1057434" cy="1944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12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ans" altLang="en-US" sz="31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行李</a:t>
          </a:r>
          <a:endParaRPr lang="zh-CN" altLang="en-US" sz="31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431207" y="1202201"/>
        <a:ext cx="1057434" cy="1944923"/>
      </dsp:txXfrm>
    </dsp:sp>
    <dsp:sp modelId="{617D4CE4-BAE3-A148-BE87-E6902735F05F}">
      <dsp:nvSpPr>
        <dsp:cNvPr id="0" name=""/>
        <dsp:cNvSpPr/>
      </dsp:nvSpPr>
      <dsp:spPr>
        <a:xfrm>
          <a:off x="4435769" y="711879"/>
          <a:ext cx="357513" cy="3575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BCE52-9CB4-4146-839A-250177ED0F28}">
      <dsp:nvSpPr>
        <dsp:cNvPr id="0" name=""/>
        <dsp:cNvSpPr/>
      </dsp:nvSpPr>
      <dsp:spPr>
        <a:xfrm>
          <a:off x="4614526" y="890636"/>
          <a:ext cx="1057434" cy="2256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439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ans" altLang="en-US" sz="31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出发</a:t>
          </a:r>
          <a:endParaRPr lang="zh-CN" altLang="en-US" sz="31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614526" y="890636"/>
        <a:ext cx="1057434" cy="22564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2E558-EBF3-1047-AE46-6FAC81C19D9A}">
      <dsp:nvSpPr>
        <dsp:cNvPr id="0" name=""/>
        <dsp:cNvSpPr/>
      </dsp:nvSpPr>
      <dsp:spPr>
        <a:xfrm>
          <a:off x="4366358" y="987853"/>
          <a:ext cx="950063" cy="452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122"/>
              </a:lnTo>
              <a:lnTo>
                <a:pt x="950063" y="308122"/>
              </a:lnTo>
              <a:lnTo>
                <a:pt x="950063" y="4521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9C1511-C9B6-CE4B-A7BF-DF2D75BB41DE}">
      <dsp:nvSpPr>
        <dsp:cNvPr id="0" name=""/>
        <dsp:cNvSpPr/>
      </dsp:nvSpPr>
      <dsp:spPr>
        <a:xfrm>
          <a:off x="3416294" y="2427199"/>
          <a:ext cx="1900126" cy="452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122"/>
              </a:lnTo>
              <a:lnTo>
                <a:pt x="1900126" y="308122"/>
              </a:lnTo>
              <a:lnTo>
                <a:pt x="1900126" y="4521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25435B-38FA-7240-A6BF-5DA1DB812E38}">
      <dsp:nvSpPr>
        <dsp:cNvPr id="0" name=""/>
        <dsp:cNvSpPr/>
      </dsp:nvSpPr>
      <dsp:spPr>
        <a:xfrm>
          <a:off x="3370574" y="2427199"/>
          <a:ext cx="91440" cy="4521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21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D3812-BB95-4045-AB93-0CF40AA7C14C}">
      <dsp:nvSpPr>
        <dsp:cNvPr id="0" name=""/>
        <dsp:cNvSpPr/>
      </dsp:nvSpPr>
      <dsp:spPr>
        <a:xfrm>
          <a:off x="1516167" y="2427199"/>
          <a:ext cx="1900126" cy="452143"/>
        </a:xfrm>
        <a:custGeom>
          <a:avLst/>
          <a:gdLst/>
          <a:ahLst/>
          <a:cxnLst/>
          <a:rect l="0" t="0" r="0" b="0"/>
          <a:pathLst>
            <a:path>
              <a:moveTo>
                <a:pt x="1900126" y="0"/>
              </a:moveTo>
              <a:lnTo>
                <a:pt x="1900126" y="308122"/>
              </a:lnTo>
              <a:lnTo>
                <a:pt x="0" y="308122"/>
              </a:lnTo>
              <a:lnTo>
                <a:pt x="0" y="4521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3DCF5-E1B7-7E48-AB8D-F09CA867340E}">
      <dsp:nvSpPr>
        <dsp:cNvPr id="0" name=""/>
        <dsp:cNvSpPr/>
      </dsp:nvSpPr>
      <dsp:spPr>
        <a:xfrm>
          <a:off x="3416294" y="987853"/>
          <a:ext cx="950063" cy="452143"/>
        </a:xfrm>
        <a:custGeom>
          <a:avLst/>
          <a:gdLst/>
          <a:ahLst/>
          <a:cxnLst/>
          <a:rect l="0" t="0" r="0" b="0"/>
          <a:pathLst>
            <a:path>
              <a:moveTo>
                <a:pt x="950063" y="0"/>
              </a:moveTo>
              <a:lnTo>
                <a:pt x="950063" y="308122"/>
              </a:lnTo>
              <a:lnTo>
                <a:pt x="0" y="308122"/>
              </a:lnTo>
              <a:lnTo>
                <a:pt x="0" y="4521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FD969A-B096-8040-9158-13BF1E3F1CB5}">
      <dsp:nvSpPr>
        <dsp:cNvPr id="0" name=""/>
        <dsp:cNvSpPr/>
      </dsp:nvSpPr>
      <dsp:spPr>
        <a:xfrm>
          <a:off x="3589033" y="650"/>
          <a:ext cx="1554649" cy="987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54F91-03AA-1642-A169-20D669E4D854}">
      <dsp:nvSpPr>
        <dsp:cNvPr id="0" name=""/>
        <dsp:cNvSpPr/>
      </dsp:nvSpPr>
      <dsp:spPr>
        <a:xfrm>
          <a:off x="3761772" y="164752"/>
          <a:ext cx="1554649" cy="987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Hans" sz="1500" kern="1200" dirty="0"/>
            <a:t>Business</a:t>
          </a:r>
          <a:endParaRPr lang="zh-CN" altLang="en-US" sz="1500" kern="1200" dirty="0"/>
        </a:p>
      </dsp:txBody>
      <dsp:txXfrm>
        <a:off x="3790686" y="193666"/>
        <a:ext cx="1496821" cy="929374"/>
      </dsp:txXfrm>
    </dsp:sp>
    <dsp:sp modelId="{43E1FE18-8022-354C-990C-3EF76FFAD3B4}">
      <dsp:nvSpPr>
        <dsp:cNvPr id="0" name=""/>
        <dsp:cNvSpPr/>
      </dsp:nvSpPr>
      <dsp:spPr>
        <a:xfrm>
          <a:off x="2638969" y="1439996"/>
          <a:ext cx="1554649" cy="987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3A666C-0F51-4B46-B5C1-7F9F1C87A7D3}">
      <dsp:nvSpPr>
        <dsp:cNvPr id="0" name=""/>
        <dsp:cNvSpPr/>
      </dsp:nvSpPr>
      <dsp:spPr>
        <a:xfrm>
          <a:off x="2811708" y="1604098"/>
          <a:ext cx="1554649" cy="987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Hans" sz="1500" kern="1200" dirty="0"/>
            <a:t>Business</a:t>
          </a:r>
          <a:r>
            <a:rPr lang="zh-Hans" altLang="en-US" sz="1500" kern="1200" dirty="0"/>
            <a:t> </a:t>
          </a:r>
          <a:r>
            <a:rPr lang="en-US" altLang="zh-Hans" sz="1500" kern="1200" dirty="0"/>
            <a:t>Management</a:t>
          </a:r>
          <a:r>
            <a:rPr lang="zh-Hans" altLang="en-US" sz="1500" kern="1200" dirty="0"/>
            <a:t>*</a:t>
          </a:r>
          <a:endParaRPr lang="zh-CN" altLang="en-US" sz="1500" kern="1200" dirty="0"/>
        </a:p>
      </dsp:txBody>
      <dsp:txXfrm>
        <a:off x="2840622" y="1633012"/>
        <a:ext cx="1496821" cy="929374"/>
      </dsp:txXfrm>
    </dsp:sp>
    <dsp:sp modelId="{B3ED3A24-86D4-1146-BDD8-2EAAEEEDEE78}">
      <dsp:nvSpPr>
        <dsp:cNvPr id="0" name=""/>
        <dsp:cNvSpPr/>
      </dsp:nvSpPr>
      <dsp:spPr>
        <a:xfrm>
          <a:off x="738843" y="2879343"/>
          <a:ext cx="1554649" cy="987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FC936-7536-4D4C-9DB4-3C78DFEFD279}">
      <dsp:nvSpPr>
        <dsp:cNvPr id="0" name=""/>
        <dsp:cNvSpPr/>
      </dsp:nvSpPr>
      <dsp:spPr>
        <a:xfrm>
          <a:off x="911581" y="3043444"/>
          <a:ext cx="1554649" cy="987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Hans" sz="1500" kern="1200" dirty="0"/>
            <a:t>Entrepreneurship</a:t>
          </a:r>
          <a:endParaRPr lang="zh-CN" altLang="en-US" sz="1500" kern="1200" dirty="0"/>
        </a:p>
      </dsp:txBody>
      <dsp:txXfrm>
        <a:off x="940495" y="3072358"/>
        <a:ext cx="1496821" cy="929374"/>
      </dsp:txXfrm>
    </dsp:sp>
    <dsp:sp modelId="{79DB6371-2515-D947-87D9-E02FE508A631}">
      <dsp:nvSpPr>
        <dsp:cNvPr id="0" name=""/>
        <dsp:cNvSpPr/>
      </dsp:nvSpPr>
      <dsp:spPr>
        <a:xfrm>
          <a:off x="2638969" y="2879343"/>
          <a:ext cx="1554649" cy="987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AA2D1-EFE3-C84D-8C05-7B07D6A806F2}">
      <dsp:nvSpPr>
        <dsp:cNvPr id="0" name=""/>
        <dsp:cNvSpPr/>
      </dsp:nvSpPr>
      <dsp:spPr>
        <a:xfrm>
          <a:off x="2811708" y="3043444"/>
          <a:ext cx="1554649" cy="987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Hans" sz="1500" kern="1200" dirty="0"/>
            <a:t>Service</a:t>
          </a:r>
          <a:r>
            <a:rPr lang="zh-Hans" altLang="en-US" sz="1500" kern="1200" dirty="0"/>
            <a:t> </a:t>
          </a:r>
          <a:r>
            <a:rPr lang="en-US" altLang="zh-Hans" sz="1500" kern="1200" dirty="0"/>
            <a:t>Management</a:t>
          </a:r>
          <a:endParaRPr lang="zh-CN" altLang="en-US" sz="1500" kern="1200" dirty="0"/>
        </a:p>
      </dsp:txBody>
      <dsp:txXfrm>
        <a:off x="2840622" y="3072358"/>
        <a:ext cx="1496821" cy="929374"/>
      </dsp:txXfrm>
    </dsp:sp>
    <dsp:sp modelId="{2A00E64D-1983-5943-8DA2-2283F67789E8}">
      <dsp:nvSpPr>
        <dsp:cNvPr id="0" name=""/>
        <dsp:cNvSpPr/>
      </dsp:nvSpPr>
      <dsp:spPr>
        <a:xfrm>
          <a:off x="4539096" y="2879343"/>
          <a:ext cx="1554649" cy="987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5F848-CC00-6E4A-96DB-FF7C4A2C063C}">
      <dsp:nvSpPr>
        <dsp:cNvPr id="0" name=""/>
        <dsp:cNvSpPr/>
      </dsp:nvSpPr>
      <dsp:spPr>
        <a:xfrm>
          <a:off x="4711835" y="3043444"/>
          <a:ext cx="1554649" cy="987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Hans" sz="1500" kern="1200" dirty="0"/>
            <a:t>International</a:t>
          </a:r>
          <a:r>
            <a:rPr lang="zh-Hans" altLang="en-US" sz="1500" kern="1200" dirty="0"/>
            <a:t> </a:t>
          </a:r>
          <a:r>
            <a:rPr lang="en-US" altLang="zh-Hans" sz="1500" kern="1200" dirty="0"/>
            <a:t>Business</a:t>
          </a:r>
          <a:endParaRPr lang="zh-CN" altLang="en-US" sz="1500" kern="1200" dirty="0"/>
        </a:p>
      </dsp:txBody>
      <dsp:txXfrm>
        <a:off x="4740749" y="3072358"/>
        <a:ext cx="1496821" cy="929374"/>
      </dsp:txXfrm>
    </dsp:sp>
    <dsp:sp modelId="{8598FFF9-5AAC-B947-A872-ED7A107FC7DE}">
      <dsp:nvSpPr>
        <dsp:cNvPr id="0" name=""/>
        <dsp:cNvSpPr/>
      </dsp:nvSpPr>
      <dsp:spPr>
        <a:xfrm>
          <a:off x="4539096" y="1439996"/>
          <a:ext cx="1554649" cy="987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AA4A2-E63D-C74C-A00D-E77AF365C6DA}">
      <dsp:nvSpPr>
        <dsp:cNvPr id="0" name=""/>
        <dsp:cNvSpPr/>
      </dsp:nvSpPr>
      <dsp:spPr>
        <a:xfrm>
          <a:off x="4711835" y="1604098"/>
          <a:ext cx="1554649" cy="987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Hans" sz="1500" kern="1200" dirty="0"/>
            <a:t>Business</a:t>
          </a:r>
          <a:r>
            <a:rPr lang="zh-Hans" altLang="en-US" sz="1500" kern="1200" dirty="0"/>
            <a:t> </a:t>
          </a:r>
          <a:r>
            <a:rPr lang="en-US" altLang="zh-Hans" sz="1500" kern="1200" dirty="0"/>
            <a:t>Communication</a:t>
          </a:r>
          <a:r>
            <a:rPr lang="zh-Hans" altLang="en-US" sz="1500" kern="1200" dirty="0"/>
            <a:t>**</a:t>
          </a:r>
          <a:endParaRPr lang="zh-CN" altLang="en-US" sz="1500" kern="1200" dirty="0"/>
        </a:p>
      </dsp:txBody>
      <dsp:txXfrm>
        <a:off x="4740749" y="1633012"/>
        <a:ext cx="1496821" cy="929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3C435-9FB8-454B-9CCA-3BCE528DCEE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D0BD7-DEB4-43A7-AA51-D8DF5062D39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s" altLang="en-US" dirty="0"/>
              <a:t>行李提及天气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201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Sidney market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，这是只有一个周四开放的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market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，可以尝到很多当地的美食，冰淇凌，小蛋糕等，购买当地的纪念品，见到街上有趣的街头艺人表演，走在海边感受海风。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hiking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：在维多利亚最高的地方感受到这座城市的壮阔，一起和朋友们见证美丽的日落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 karaoke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：在校园里的小酒吧里唱卡拉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，展现自我的魅力，由于我是一个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akb48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的忠实粉丝，唱了她们的歌，增强了和日本同学的沟通，也一起玩的很开心。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关于饮酒的提醒，不仅适用于国外，也适用于你们在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uic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的生活：去到加拿大的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，需要带护照和银行卡，未满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岁不能进入，没有带的话也进不去的。然后提到喝酒，我想说一些提示：最好不要饮酒，尤其是酒量不好的同学。我和日本室友的一个日本共同朋友，来到加拿大以后就特别喜欢喝酒，有段时间每天都在我们寝室喝酒，但是他喝酒能力不强，喝半罐都会醉，我很疑惑。我就让他睡在我们寝室，为了照顾他的安全，每隔一段时间都会出去看看他，担心他会感受到身体不适，后来我得知，日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岁才可以买酒喝，他还有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个月才满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，所以在加拿大就“放飞自我”了。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必去的地标景点，可以欣赏世界上各个地区的美丽花园（还有喷泉，园林等），还可以见到绚烂的烟火表演，和很多朋友一起看烟火是一种难忘的经历！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自由时间：可以去到市区逛一逛，有玛雅文化博物馆，立法会，港口，中华街等，值得探索，在最后一天我和室友在市区夜游，逛到十点到十一点多。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安全问题：当然要注意安全，要和同学结伴出行！走在街上的时候，看到了一些吸大麻的人，因为在加拿大，大麻是合法化的，但是我们作为中国守法公民，要拒绝毒品，切勿以身试法，遵守本国的法律。另外，在加拿大，有些零食上标有“含大麻”的标志，大家要认清，拒绝购买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温哥华之旅 </a:t>
            </a:r>
            <a:r>
              <a:rPr lang="en-US" altLang="zh-CN" dirty="0"/>
              <a:t>– </a:t>
            </a:r>
            <a:r>
              <a:rPr lang="zh-CN" altLang="en-US" dirty="0"/>
              <a:t>七月份的同学会用第二周的周末探索温哥华，而八月份的同学会在最后的两天探索温哥华。期间会前往历史悠久的</a:t>
            </a:r>
            <a:r>
              <a:rPr lang="en-US" altLang="zh-CN" dirty="0" err="1"/>
              <a:t>gastown</a:t>
            </a:r>
            <a:r>
              <a:rPr lang="zh-CN" altLang="en-US" dirty="0"/>
              <a:t>（著名景点，蒸汽钟在里面，每隔十五分钟就会释放出蒸汽，有报时的功能），还有周边繁华的港湾，同时温哥华还有</a:t>
            </a:r>
            <a:r>
              <a:rPr lang="en-US" altLang="zh-CN" dirty="0"/>
              <a:t>UBC</a:t>
            </a:r>
            <a:r>
              <a:rPr lang="zh-CN" altLang="en-US" dirty="0"/>
              <a:t>，海湾公园等景点可供参观。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99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交通：当地没有地铁，只有公交车，公交车有时刻表，很准时，建议大家可以在当地下载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google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map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，或者到车站地点，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时刻表（平日和周末的时刻表甚至不太一样，大家要注意）。打的士价格偏贵。公交的话建议大家购买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 pass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加币，一天通用，也有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ticket sheet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，可以兑换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个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 pass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，在便利店和超市都可以买到，会比单买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 pass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划得来。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社群和社交：建议大家到了加拿大，下好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和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Instagram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社群是老师提醒同学给同学们发送通知的重要工具；以后即使离开了，也可以互相交流（我让我的几个日本同学们下了微信，他们现在甚至还在点赞我的朋友圈。）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日本同学习惯用推特，但是我个人感觉推特比较私隐（好像我们在微博里面吐槽这吐槽那一样），我是因为和同学关系好才互相</a:t>
            </a:r>
            <a:r>
              <a:rPr lang="en-US" altLang="zh-CN" dirty="0"/>
              <a:t>follow</a:t>
            </a:r>
            <a:r>
              <a:rPr lang="zh-CN" altLang="en-US" dirty="0"/>
              <a:t>了对方的推特的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小插曲：一开始，我都没有想到会在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月的加拿大项目中遇见这么多的日本朋友，作为一个对于日本文化和偶像很着迷的人，我感到十分兴奋，我的室友第一天到达的时候（顺便介绍一下寝室，寝室是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个厨房一个客厅两个洗手间四个单间的套房，很精致），我就热情地和他鞠躬，握手，并且准备好了小礼物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大白兔奶糖以及故宫博物院文创，送给了他。晚上的时候四个人坐在一起聊天，我以为他们日本同学都喜欢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akb48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，然后在自我介绍的时候说了太多太多关于她们的东西，然后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kensho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（室友的名字）就有点觉得不愉快（在日本，聊天的时候，每个人都是平均的发言，而不是一个人“垄断”，加上他也刚好不喜欢我喜欢的那个女子组合），通过这个小矛盾，我了解到了中日文化的差异，以及个人和群体之间要怎么沟通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但是这个小矛盾没有浇灭我想要了解更多他们国家的热情，于是到了晚上我们做完自己的事情（如我之前所说，他很自律，该学习的时候学习，也健身，小组讨论，都不误，相比之下我就是一条咸鱼了哈哈哈），就一起坐在沙发上夜聊，聊各自在各自国家的经历等。我讲到了很多中国特色的东西，比如我的家乡长沙一年四次的绚烂烟火，北京壮阔的故宫博物院，甘肃一望无际的沙漠，还有各种各样的中国美食，他也介绍了很多日本文化和他的日本校园生活，想不到我在潜移默化地改变着他对中国的态度</a:t>
            </a:r>
            <a:r>
              <a:rPr lang="en-US" altLang="zh-C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岁生日那天，我们夜聊到很晚，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kensho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说他一开始对中国带有先入为主的偏见，直到碰到了我这样的室友，改变了对中国的态度。我很是感动，第二天在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Sidney market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给他买了一本中国旅游的英文书作为惊喜送给他作为礼物。后来一起做饺子和日式料理，逛中华街和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downtown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，彼此也对彼此的文化了解了更多，友谊也更深刻。</a:t>
            </a:r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s" altLang="en-US" dirty="0"/>
              <a:t>饭卡 饭堂咖啡厅商店 </a:t>
            </a:r>
            <a:r>
              <a:rPr kumimoji="1" lang="en-US" altLang="zh-Hans" dirty="0"/>
              <a:t>300</a:t>
            </a:r>
            <a:r>
              <a:rPr kumimoji="1" lang="zh-Hans" altLang="en-US" dirty="0"/>
              <a:t>刀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747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依依惜别：最后一天做完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，他主动放弃了和日本同学的聚会，选择和我一起夜游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downtown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，他的一番话让我十分感动：“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maybe it is the last time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spend with you Chinese guys and I could meet my friends in campus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”。分道扬镳的前一天晚上，三个大男人坐在桌边互相写信，哭的很难受，因为残酷的分别会让我们很久见不到对方。第二天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uic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的同学要先出发前往温哥华，我的两个挚友把我送上车，和我热情相拥，依依惜别。车越驶越远，也止不住心中的难过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......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后来我也明白了，离别，是为了更好的相见。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同时，我之前所提到的那个喝醉的同学，他也是我玩的最好的同学之一，很可爱，喜欢每天和我击掌握手甚至是拥抱。然后我们每天上课之前互相鼓励仿佛也成为了一件有仪式感的事情，虽然有一点幼稚，但是我感受很深刻。离开了他们之后，我发现我更珍惜每一次在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uic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和同学老师相处的时光，我会更加热情地和每一个朋友问好，珍惜和每个人沟通的每一分每一秒，谅解他人的过失，像他一样，拥抱生活中和他人相处的每一刻，这样离别的时候也就不会有遗憾了。同时，在和朋友们的沟通，以及学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business communication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中，回国以后，我开始反思自己和他人的沟通方式和态度，要如何做到高效率的沟通，怎么和父母，老师，同学，陌生人，甚至是世界各地的人们沟通和交流。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s" altLang="en-US" dirty="0"/>
              <a:t>分组</a:t>
            </a:r>
            <a:endParaRPr kumimoji="1" lang="en-US" altLang="zh-Hans" dirty="0"/>
          </a:p>
          <a:p>
            <a:r>
              <a:rPr kumimoji="1" lang="zh-Hans" altLang="en-US" dirty="0"/>
              <a:t>商科课 非商科学生</a:t>
            </a:r>
            <a:endParaRPr kumimoji="1" lang="en-US" altLang="zh-Hans" dirty="0"/>
          </a:p>
          <a:p>
            <a:r>
              <a:rPr kumimoji="1" lang="en-US" altLang="zh-Hans" dirty="0"/>
              <a:t>management</a:t>
            </a:r>
          </a:p>
          <a:p>
            <a:r>
              <a:rPr kumimoji="1" lang="en-US" altLang="zh-Hans" dirty="0"/>
              <a:t>communication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16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s" altLang="en-US" dirty="0"/>
              <a:t>个人</a:t>
            </a:r>
            <a:r>
              <a:rPr kumimoji="1" lang="en-US" altLang="zh-Hans" dirty="0"/>
              <a:t>pre</a:t>
            </a:r>
          </a:p>
          <a:p>
            <a:r>
              <a:rPr kumimoji="1" lang="en-US" altLang="zh-Hans" dirty="0"/>
              <a:t>commercial</a:t>
            </a:r>
          </a:p>
          <a:p>
            <a:r>
              <a:rPr kumimoji="1" lang="zh-Hans" altLang="en-US" dirty="0"/>
              <a:t>小组</a:t>
            </a:r>
            <a:r>
              <a:rPr kumimoji="1" lang="en-US" altLang="zh-Hans" dirty="0"/>
              <a:t>pre</a:t>
            </a:r>
          </a:p>
          <a:p>
            <a:r>
              <a:rPr kumimoji="1" lang="zh-Hans" altLang="en-US" dirty="0"/>
              <a:t>注意事项 毕业礼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309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在对该项目进行详细的讲解之前，我想对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月份的该项目做一个大概的介绍。首先是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月份的同学构成，和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月份的学生构成有比较大的不同，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的学生以中国和日本的同学为主，也有部分欧美国家的同学。假如有想要认识霓虹的友人们以及感受文化多样性的想法，我强烈推荐这个项目（图上这几位日本同学超级喜欢粘着我们玩，因为他们对中文和中国文化很感兴趣。）！然后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月的项目中，时间上，会比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月少一两天，但是不影响整体的体验感。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假如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GPA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高的同学，可以考虑把这个暑期项目放在第一志愿（年底到次年年初的时候，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IDO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会发邮件，具体讲解报名须知以及开放的学校等），冲一冲，也许你会因为成绩优异，享受到全免学费的条件。当初我也没有想过自己会被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UVIC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免学费，但是由于我的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GPA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在所有报名同学之中是第一名，就免学费啦（当时的要求是这样的，在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UVIC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报名的同学中的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CGPA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第一名，可以减免学费）所以，学习是一种只赚不亏的投资，大家在学习上要加油！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第一天团建的时候去过的海滩和山岳，对维多利亚这座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charming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的小城有了逐步的了解。我们还去了一个当地一个很大的超市进行大采购。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财务方面的注意事项：加拿大可以使用信用卡，建议大家使用信用卡，减少现金使用，就带少量现金就好。再讲一个经历，我在加拿大的时候闹了一个尴尬的事情，当时我以为我信用卡掉了，找了很久，发现没找到，然后立刻挂失，想不到后来在我的钱包深处找到了。在这一点上，我自我肯定我的安全意识，因为这样可以防止出现盗刷信用卡的情况，后来我使用借记卡在当地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换了很多加币，虽然手续费有点高，但是在这次波折中，我掌握了很多见识。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whale watching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，虽然当时没有见到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whale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，运气不是很好，但是也感受到了自然的美丽，和很多朋友一起，吹着海风，看着海鸥，海豹。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whale watching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，虽然当时没有见到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whale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，运气不是很好，但是也感受到了自然的美丽，和很多朋友一起，吹着海风，看着海鸥，海豹。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0BD7-DEB4-43A7-AA51-D8DF5062D39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1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1907" y="0"/>
            <a:ext cx="8762858" cy="4941094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3211693"/>
            <a:ext cx="8496943" cy="1521634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0"/>
            <a:ext cx="6539684" cy="342658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21350" y="219988"/>
            <a:ext cx="8525337" cy="431385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8401" y="496992"/>
            <a:ext cx="7316390" cy="2074896"/>
          </a:xfrm>
        </p:spPr>
        <p:txBody>
          <a:bodyPr anchor="b">
            <a:normAutofit/>
          </a:bodyPr>
          <a:lstStyle>
            <a:lvl1pPr algn="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7297" y="2628907"/>
            <a:ext cx="7316390" cy="412750"/>
          </a:xfrm>
        </p:spPr>
        <p:txBody>
          <a:bodyPr anchor="t">
            <a:noAutofit/>
          </a:bodyPr>
          <a:lstStyle>
            <a:lvl1pPr marL="0" indent="0" algn="r">
              <a:buNone/>
              <a:defRPr sz="2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711406" y="3433847"/>
            <a:ext cx="4607740" cy="872334"/>
          </a:xfrm>
        </p:spPr>
        <p:txBody>
          <a:bodyPr/>
          <a:lstStyle>
            <a:lvl1pPr algn="ctr">
              <a:defRPr sz="405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6858" y="3662172"/>
            <a:ext cx="3038094" cy="898398"/>
          </a:xfrm>
        </p:spPr>
        <p:txBody>
          <a:bodyPr vert="horz" lIns="91440" tIns="45720" rIns="91440" bIns="45720" rtlCol="0" anchor="ctr"/>
          <a:lstStyle>
            <a:lvl1pPr algn="r">
              <a:defRPr lang="en-US" sz="4050" dirty="0"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388818" y="2874486"/>
            <a:ext cx="680390" cy="373853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3166039" y="3833517"/>
            <a:ext cx="386540" cy="38654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347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49"/>
            <a:ext cx="7796031" cy="4416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514350"/>
            <a:ext cx="7794385" cy="2396177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3527192"/>
            <a:ext cx="7796046" cy="511854"/>
          </a:xfrm>
        </p:spPr>
        <p:txBody>
          <a:bodyPr anchor="t"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519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14351"/>
            <a:ext cx="7797677" cy="239617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3079750"/>
            <a:ext cx="7796047" cy="9552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11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514350"/>
            <a:ext cx="7143765" cy="2187528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2707524"/>
            <a:ext cx="6500967" cy="283326"/>
          </a:xfrm>
        </p:spPr>
        <p:txBody>
          <a:bodyPr anchor="t">
            <a:norm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3079751"/>
            <a:ext cx="7797662" cy="9511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14351" y="6694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4812" y="219212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6721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292891"/>
            <a:ext cx="7796030" cy="18838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3185601"/>
            <a:ext cx="7796030" cy="85548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803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514350"/>
            <a:ext cx="7796030" cy="863974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1547546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1979744"/>
            <a:ext cx="2482596" cy="2051196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1547546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1979744"/>
            <a:ext cx="2482596" cy="2051196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1547546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1979744"/>
            <a:ext cx="2482596" cy="2051196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939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栏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514350"/>
            <a:ext cx="7797662" cy="863974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2859769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1547547"/>
            <a:ext cx="2482596" cy="115254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3291966"/>
            <a:ext cx="2482596" cy="73897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2859769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1547547"/>
            <a:ext cx="2482596" cy="115142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9" y="3291965"/>
            <a:ext cx="2482596" cy="73897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2859769"/>
            <a:ext cx="24825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1547546"/>
            <a:ext cx="2482596" cy="115289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3291963"/>
            <a:ext cx="2482596" cy="738977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19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1547547"/>
            <a:ext cx="7796030" cy="2483393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117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514350"/>
            <a:ext cx="1698485" cy="35165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514350"/>
            <a:ext cx="5928323" cy="3516589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13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1547547"/>
            <a:ext cx="7796030" cy="248339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55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14351"/>
            <a:ext cx="7796030" cy="2395115"/>
          </a:xfrm>
        </p:spPr>
        <p:txBody>
          <a:bodyPr anchor="b">
            <a:normAutofit/>
          </a:bodyPr>
          <a:lstStyle>
            <a:lvl1pPr algn="l">
              <a:defRPr sz="40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806700"/>
            <a:ext cx="7796030" cy="1229711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2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514350"/>
            <a:ext cx="7797662" cy="86860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1547547"/>
            <a:ext cx="3816536" cy="2483392"/>
          </a:xfrm>
        </p:spPr>
        <p:txBody>
          <a:bodyPr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1547547"/>
            <a:ext cx="3814904" cy="2483392"/>
          </a:xfrm>
        </p:spPr>
        <p:txBody>
          <a:bodyPr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87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514350"/>
            <a:ext cx="7796030" cy="86860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67" y="1547547"/>
            <a:ext cx="3642119" cy="509996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146300"/>
            <a:ext cx="3816534" cy="1884639"/>
          </a:xfrm>
        </p:spPr>
        <p:txBody>
          <a:bodyPr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644" y="1547547"/>
            <a:ext cx="3648368" cy="509996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146300"/>
            <a:ext cx="3816535" cy="1884639"/>
          </a:xfrm>
        </p:spPr>
        <p:txBody>
          <a:bodyPr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48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55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7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514350"/>
            <a:ext cx="3095145" cy="1517439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514350"/>
            <a:ext cx="4525781" cy="35165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031789"/>
            <a:ext cx="3095146" cy="199915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65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14350"/>
            <a:ext cx="4758977" cy="1517439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1771" y="0"/>
            <a:ext cx="2698610" cy="380365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031789"/>
            <a:ext cx="4758976" cy="1771861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55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0"/>
            <a:ext cx="9004013" cy="498306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514350"/>
            <a:ext cx="7797662" cy="863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47547"/>
            <a:ext cx="7797662" cy="2483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4318000"/>
            <a:ext cx="2838450" cy="3738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4318000"/>
            <a:ext cx="4124789" cy="3738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4318000"/>
            <a:ext cx="680390" cy="3738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29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73FF99A-3248-4C4F-84A8-438F59898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/>
          <a:stretch/>
        </p:blipFill>
        <p:spPr>
          <a:xfrm rot="21413241">
            <a:off x="-95262" y="134885"/>
            <a:ext cx="8417534" cy="33016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 rot="21417430">
            <a:off x="1070910" y="3249397"/>
            <a:ext cx="7468128" cy="169708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Hans" dirty="0"/>
              <a:t>UVIC</a:t>
            </a:r>
            <a:r>
              <a:rPr lang="zh-Hans" altLang="en-US" dirty="0"/>
              <a:t> </a:t>
            </a:r>
            <a:r>
              <a:rPr lang="en-US" altLang="zh-Hans" dirty="0"/>
              <a:t>Summer</a:t>
            </a:r>
            <a:r>
              <a:rPr lang="zh-Hans" altLang="en-US" dirty="0"/>
              <a:t> </a:t>
            </a:r>
            <a:r>
              <a:rPr lang="en-US" altLang="zh-Hans" dirty="0"/>
              <a:t>Program</a:t>
            </a:r>
            <a:br>
              <a:rPr lang="en-US" altLang="zh-Hans" dirty="0"/>
            </a:br>
            <a:r>
              <a:rPr lang="zh-Hans" altLang="en-US" sz="2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吕幸萤</a:t>
            </a:r>
            <a:r>
              <a:rPr lang="zh-CN" altLang="en-US" sz="2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，大</a:t>
            </a:r>
            <a:r>
              <a:rPr lang="zh-Hans" altLang="en-US" sz="2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</a:t>
            </a:r>
            <a:r>
              <a:rPr lang="zh-CN" altLang="en-US" sz="2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Hans" altLang="en-US" sz="2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英语</a:t>
            </a:r>
            <a:br>
              <a:rPr lang="en-US" altLang="zh-Hans" sz="2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丁洋，大三，会计</a:t>
            </a:r>
            <a:br>
              <a:rPr lang="en-GB" altLang="zh-CN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GB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Han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984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5AE0C4-A5AE-5C4D-9B99-869D1792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48247" cy="863974"/>
          </a:xfrm>
        </p:spPr>
        <p:txBody>
          <a:bodyPr/>
          <a:lstStyle/>
          <a:p>
            <a:r>
              <a:rPr kumimoji="1" lang="en-US" altLang="zh-Hans" dirty="0"/>
              <a:t>accommodation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E7671E-6D7B-B648-8BFC-805986845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664" y="542340"/>
            <a:ext cx="5783939" cy="4337954"/>
          </a:xfrm>
          <a:prstGeom prst="rect">
            <a:avLst/>
          </a:prstGeom>
        </p:spPr>
      </p:pic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A55C047-78CF-AD42-BE78-9A927BB5DB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95536" y="658055"/>
            <a:ext cx="5670007" cy="42525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CA5117-739F-ED47-B2A5-9C6BA85C7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61" y="615621"/>
            <a:ext cx="5928531" cy="44463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50D9A3-EE9B-0A43-9C75-2BE6DF742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36" y="579657"/>
            <a:ext cx="6037172" cy="452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4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594C1-2900-3F4F-9468-083D989A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" y="17620"/>
            <a:ext cx="5848247" cy="863974"/>
          </a:xfrm>
        </p:spPr>
        <p:txBody>
          <a:bodyPr/>
          <a:lstStyle/>
          <a:p>
            <a:r>
              <a:rPr kumimoji="1" lang="en-US" altLang="zh-Hans" dirty="0"/>
              <a:t>FOOD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56072F-01D5-0D4B-AC6F-5104062C7B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FE4E78-9288-0849-8CB8-F2F575553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642938"/>
            <a:ext cx="4965171" cy="27929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AB2B88-E2E4-3545-B455-6CE98C740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15363" y="-352348"/>
            <a:ext cx="2893219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18E0D2C-D641-7D49-B608-6542D5989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476" y="664481"/>
            <a:ext cx="4500563" cy="4500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9BF54B-F850-5940-A0EA-3CD4CB70F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916599"/>
            <a:ext cx="6426748" cy="36150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92E040-6FA6-5E4A-AD7F-FF6C5ED25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838568"/>
            <a:ext cx="6858000" cy="38576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44F7F17-6DE4-1245-900B-4FCFF03EA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497" y="343012"/>
            <a:ext cx="5143500" cy="5143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C74583-FB7B-B349-AD49-43437B9158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124" y="135599"/>
            <a:ext cx="5143500" cy="5143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24F21CE-6EEF-E542-8589-2C8DA2C80D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0436" y="15237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9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96361">
            <a:off x="-115175" y="117085"/>
            <a:ext cx="8474442" cy="342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 rot="21420000">
            <a:off x="2752671" y="1569310"/>
            <a:ext cx="5650143" cy="2074896"/>
          </a:xfrm>
        </p:spPr>
        <p:txBody>
          <a:bodyPr/>
          <a:lstStyle/>
          <a:p>
            <a:r>
              <a:rPr lang="en-US" altLang="zh-Hans" dirty="0"/>
              <a:t>Part</a:t>
            </a:r>
            <a:r>
              <a:rPr lang="zh-Hans" altLang="en-US" dirty="0"/>
              <a:t> </a:t>
            </a:r>
            <a:r>
              <a:rPr lang="en-US" altLang="zh-Hans" dirty="0"/>
              <a:t>2</a:t>
            </a:r>
            <a:r>
              <a:rPr lang="en-US" altLang="zh-CN" dirty="0"/>
              <a:t>	</a:t>
            </a:r>
            <a:endParaRPr lang="en-GB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 rot="21420000">
            <a:off x="2760719" y="3559778"/>
            <a:ext cx="5634045" cy="412750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丁洋，大三，会计</a:t>
            </a:r>
            <a:endParaRPr lang="en-GB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508" y="37822"/>
            <a:ext cx="7797662" cy="863974"/>
          </a:xfrm>
        </p:spPr>
        <p:txBody>
          <a:bodyPr/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月项目简单介绍</a:t>
            </a:r>
            <a:endParaRPr lang="en-GB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1796"/>
            <a:ext cx="5024108" cy="376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E5F639F-CED1-6C4B-A75F-AE7C998B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08" y="901796"/>
            <a:ext cx="5652120" cy="376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961"/>
            <a:ext cx="7797662" cy="863974"/>
          </a:xfrm>
        </p:spPr>
        <p:txBody>
          <a:bodyPr/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游玩和体验</a:t>
            </a:r>
            <a:endParaRPr lang="en-GB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514351" y="3291830"/>
            <a:ext cx="7796030" cy="2483392"/>
          </a:xfrm>
        </p:spPr>
        <p:txBody>
          <a:bodyPr/>
          <a:lstStyle/>
          <a:p>
            <a:r>
              <a:rPr lang="en-US" altLang="zh-CN" sz="1600" dirty="0">
                <a:solidFill>
                  <a:schemeClr val="bg1"/>
                </a:solidFill>
              </a:rPr>
              <a:t>Sidney market, </a:t>
            </a:r>
            <a:r>
              <a:rPr lang="en-US" altLang="zh-CN" sz="1600" dirty="0" err="1">
                <a:solidFill>
                  <a:schemeClr val="bg1"/>
                </a:solidFill>
              </a:rPr>
              <a:t>burchart</a:t>
            </a:r>
            <a:r>
              <a:rPr lang="en-US" altLang="zh-CN" sz="1600" dirty="0">
                <a:solidFill>
                  <a:schemeClr val="bg1"/>
                </a:solidFill>
              </a:rPr>
              <a:t> garden, whale watching, karaoke night, downtown…</a:t>
            </a:r>
            <a:endParaRPr lang="en-GB" altLang="zh-CN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6" y="879480"/>
            <a:ext cx="6858000" cy="33065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450" y="22477"/>
            <a:ext cx="5848247" cy="863974"/>
          </a:xfrm>
        </p:spPr>
        <p:txBody>
          <a:bodyPr/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第一天的团建活动</a:t>
            </a:r>
            <a:endParaRPr lang="en-GB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190" y="771550"/>
            <a:ext cx="3564396" cy="267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A0D3A6CA-7D60-6943-8B80-9622E3EE8A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1B72462-35E8-6948-A1E4-F91A2548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08" y="869030"/>
            <a:ext cx="5760640" cy="384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03FB702-E515-5040-9611-217CD6D64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894" y="705308"/>
            <a:ext cx="6109418" cy="407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32" y="0"/>
            <a:ext cx="7797662" cy="863974"/>
          </a:xfrm>
        </p:spPr>
        <p:txBody>
          <a:bodyPr/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财务方面的注意事项</a:t>
            </a:r>
            <a:endParaRPr lang="en-GB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-12387" y="123478"/>
            <a:ext cx="5847023" cy="2483392"/>
          </a:xfrm>
        </p:spPr>
        <p:txBody>
          <a:bodyPr/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现金（携带少量，因为主要可以信用卡）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最好是使用信用卡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借记卡贷记卡都可以取现，但是手续费比较贵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23678"/>
            <a:ext cx="3816424" cy="2862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46979" y="569862"/>
            <a:ext cx="3012047" cy="40160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8149"/>
            <a:ext cx="5848247" cy="863974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altLang="zh-CN" dirty="0"/>
              <a:t>hale Watching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-180528" y="4291449"/>
            <a:ext cx="540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月的我们运气不好没有见到鲸鱼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FA4C51B-3AE1-C64E-877F-C69311E4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41593"/>
            <a:ext cx="5432298" cy="362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894" y="641593"/>
            <a:ext cx="4891730" cy="366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8149"/>
            <a:ext cx="5848247" cy="863974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altLang="zh-CN" dirty="0"/>
              <a:t>hale Watching</a:t>
            </a:r>
            <a:endParaRPr lang="en-GB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D88B7C-16FF-234C-B678-613586A54A3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鲸鱼.mp4">
            <a:hlinkClick r:id="" action="ppaction://media"/>
            <a:extLst>
              <a:ext uri="{FF2B5EF4-FFF2-40B4-BE49-F238E27FC236}">
                <a16:creationId xmlns:a16="http://schemas.microsoft.com/office/drawing/2014/main" id="{B2893EEB-3F20-1E4C-B3BA-D729518EBF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0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9068"/>
            <a:ext cx="5848247" cy="863974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altLang="zh-CN" dirty="0"/>
              <a:t>idney Market</a:t>
            </a:r>
            <a:endParaRPr lang="en-GB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84" y="834905"/>
            <a:ext cx="2980063" cy="397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079E247-6D43-7046-9DFC-4FB294508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72697"/>
            <a:ext cx="6777149" cy="451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B6A8E0-88B1-4F46-B5CA-6EC33D4B4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50" b="4851"/>
          <a:stretch/>
        </p:blipFill>
        <p:spPr>
          <a:xfrm rot="21395840">
            <a:off x="-116053" y="120050"/>
            <a:ext cx="8440001" cy="33912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 rot="21420000">
            <a:off x="2966240" y="1514039"/>
            <a:ext cx="5650143" cy="2074896"/>
          </a:xfrm>
        </p:spPr>
        <p:txBody>
          <a:bodyPr/>
          <a:lstStyle/>
          <a:p>
            <a:r>
              <a:rPr lang="en-US" altLang="zh-Hans" dirty="0"/>
              <a:t>Part</a:t>
            </a:r>
            <a:r>
              <a:rPr lang="zh-Hans" altLang="en-US" dirty="0"/>
              <a:t> </a:t>
            </a:r>
            <a:r>
              <a:rPr lang="en-US" altLang="zh-Hans" dirty="0"/>
              <a:t>1</a:t>
            </a:r>
            <a:r>
              <a:rPr lang="en-US" altLang="zh-CN" dirty="0"/>
              <a:t>	</a:t>
            </a:r>
            <a:endParaRPr lang="en-GB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 rot="21420000">
            <a:off x="2776164" y="3438979"/>
            <a:ext cx="5634045" cy="412750"/>
          </a:xfrm>
        </p:spPr>
        <p:txBody>
          <a:bodyPr/>
          <a:lstStyle/>
          <a:p>
            <a:r>
              <a:rPr lang="zh-Hans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吕幸萤</a:t>
            </a: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，大</a:t>
            </a:r>
            <a:r>
              <a:rPr lang="zh-Hans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</a:t>
            </a: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Hans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英语</a:t>
            </a:r>
            <a:endParaRPr lang="en-GB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9397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2491"/>
            <a:ext cx="5848247" cy="863974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altLang="zh-CN" dirty="0"/>
              <a:t>iking</a:t>
            </a:r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09" y="886465"/>
            <a:ext cx="4431289" cy="332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54102D1-894D-1B46-8249-EDC9C48F6F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103DA55-50DC-3F45-A750-658B41EB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4983" y="606691"/>
            <a:ext cx="6804248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0301"/>
            <a:ext cx="5848247" cy="863974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卡拉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OK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以及一些注意事项</a:t>
            </a:r>
            <a:endParaRPr lang="en-GB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779912" y="874275"/>
            <a:ext cx="4536504" cy="341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796" y="874275"/>
            <a:ext cx="288032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5848247" cy="863974"/>
          </a:xfrm>
        </p:spPr>
        <p:txBody>
          <a:bodyPr/>
          <a:lstStyle/>
          <a:p>
            <a:r>
              <a:rPr lang="en-US" dirty="0" err="1"/>
              <a:t>Burchart</a:t>
            </a:r>
            <a:r>
              <a:rPr lang="en-US" dirty="0"/>
              <a:t> garden</a:t>
            </a:r>
            <a:endParaRPr lang="en-GB" dirty="0"/>
          </a:p>
        </p:txBody>
      </p:sp>
      <p:sp>
        <p:nvSpPr>
          <p:cNvPr id="6" name="Content Placeholder 5"/>
          <p:cNvSpPr txBox="1">
            <a:spLocks noGrp="1"/>
          </p:cNvSpPr>
          <p:nvPr>
            <p:ph sz="quarter" idx="13"/>
          </p:nvPr>
        </p:nvSpPr>
        <p:spPr>
          <a:xfrm>
            <a:off x="5148064" y="123478"/>
            <a:ext cx="4943989" cy="83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这是一个不容错过的地标！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而且和很多朋友一起看烟花很棒！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93116"/>
            <a:ext cx="4099704" cy="307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17795"/>
            <a:ext cx="4011397" cy="300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5CFF8C2-B45A-1647-BB52-0E472C44D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602" y="793116"/>
            <a:ext cx="5143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164" y="23968"/>
            <a:ext cx="5848247" cy="863974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自由时间支配以及安全问题</a:t>
            </a:r>
            <a:endParaRPr lang="en-GB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97276" y="887941"/>
            <a:ext cx="3875123" cy="290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87942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55576" y="4304099"/>
            <a:ext cx="297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当然也要注意安全</a:t>
            </a:r>
            <a:endParaRPr 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5057" y="4304099"/>
            <a:ext cx="420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和室友一起逛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downtown</a:t>
            </a:r>
            <a:endParaRPr 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AutoShape 2" descr="âå æ¿å¤§ å¤§éº»æ å¿âçå¾çæç´¢ç»æ"/>
          <p:cNvSpPr>
            <a:spLocks noChangeAspect="1" noChangeArrowheads="1"/>
          </p:cNvSpPr>
          <p:nvPr/>
        </p:nvSpPr>
        <p:spPr bwMode="auto">
          <a:xfrm>
            <a:off x="1259681" y="-10834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028" name="Picture 4" descr="âå æ¿å¤§ å¤§éº»æ å¿âçå¾çæç´¢ç»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164" y="4164562"/>
            <a:ext cx="854238" cy="91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90DE77A-4ABD-6C4E-B5C6-E35D8948B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7684" y="825063"/>
            <a:ext cx="4536504" cy="34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EA62EEE-E611-4941-B501-CCF0BC867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707" y="120253"/>
            <a:ext cx="6525344" cy="4894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160"/>
            <a:ext cx="5848247" cy="863974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altLang="zh-CN" dirty="0"/>
              <a:t>ancouver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675" y="-292781"/>
            <a:ext cx="5847023" cy="2483392"/>
          </a:xfrm>
        </p:spPr>
        <p:txBody>
          <a:bodyPr/>
          <a:lstStyle/>
          <a:p>
            <a:r>
              <a:rPr lang="en-US" dirty="0"/>
              <a:t>J</a:t>
            </a:r>
            <a:r>
              <a:rPr lang="en-US" altLang="zh-CN" dirty="0"/>
              <a:t>uly</a:t>
            </a:r>
            <a:r>
              <a:rPr lang="zh-CN" altLang="en-US" dirty="0"/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在暑校的第二周周末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dirty="0"/>
              <a:t>A</a:t>
            </a:r>
            <a:r>
              <a:rPr lang="en-US" altLang="zh-CN" dirty="0"/>
              <a:t>ugust</a:t>
            </a:r>
            <a:r>
              <a:rPr lang="zh-CN" altLang="en-US" dirty="0"/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回国前两天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AutoShape 2" descr="https://wx2.qq.com/cgi-bin/mmwebwx-bin/webwxgetmsgimg?&amp;MsgID=2535810094595319126&amp;skey=%40crypt_57afb97f_c28826ac76dc8dd6e2cc5521b2e011a6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AutoShape 4" descr="https://wx2.qq.com/cgi-bin/mmwebwx-bin/webwxgetmsgimg?&amp;MsgID=4516075616896796690&amp;skey=%40crypt_57afb97f_c28826ac76dc8dd6e2cc5521b2e011a6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AutoShape 6" descr="https://wx2.qq.com/cgi-bin/mmwebwx-bin/webwxgetmsgimg?&amp;MsgID=4516075616896796690&amp;skey=%40crypt_57afb97f_c28826ac76dc8dd6e2cc5521b2e011a6"/>
          <p:cNvSpPr>
            <a:spLocks noChangeAspect="1" noChangeArrowheads="1"/>
          </p:cNvSpPr>
          <p:nvPr/>
        </p:nvSpPr>
        <p:spPr bwMode="auto">
          <a:xfrm>
            <a:off x="1488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AutoShape 8" descr="https://wx2.qq.com/cgi-bin/mmwebwx-bin/webwxgetmsgimg?&amp;MsgID=4050624729361965710&amp;skey=%40crypt_57afb97f_c28826ac76dc8dd6e2cc5521b2e011a6"/>
          <p:cNvSpPr>
            <a:spLocks noChangeAspect="1" noChangeArrowheads="1"/>
          </p:cNvSpPr>
          <p:nvPr/>
        </p:nvSpPr>
        <p:spPr bwMode="auto">
          <a:xfrm>
            <a:off x="1602581" y="2345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" y="1262365"/>
            <a:ext cx="2813922" cy="3751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91" y="146072"/>
            <a:ext cx="6544059" cy="4904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64" y="69747"/>
            <a:ext cx="6596810" cy="494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85"/>
            <a:ext cx="7797662" cy="863974"/>
          </a:xfrm>
        </p:spPr>
        <p:txBody>
          <a:bodyPr/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交通</a:t>
            </a:r>
            <a:endParaRPr lang="en-GB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323528" y="339502"/>
            <a:ext cx="5847023" cy="2483392"/>
          </a:xfrm>
        </p:spPr>
        <p:txBody>
          <a:bodyPr/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准时的公交车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dirty="0" err="1">
                <a:ea typeface="Microsoft YaHei" panose="020B0503020204020204" pitchFamily="34" charset="-122"/>
              </a:rPr>
              <a:t>Daypass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以及 </a:t>
            </a:r>
            <a:r>
              <a:rPr lang="en-US" altLang="zh-CN" dirty="0" err="1">
                <a:ea typeface="Microsoft YaHei" panose="020B0503020204020204" pitchFamily="34" charset="-122"/>
              </a:rPr>
              <a:t>ticketsheet</a:t>
            </a:r>
            <a:endParaRPr lang="en-US" altLang="zh-CN" dirty="0"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打的价格偏贵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 descr="âvictoria bus time scheduleâçå¾çæç´¢ç»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96" y="2283718"/>
            <a:ext cx="3726414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âvictoria bus daypassâçå¾çæç´¢ç»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61" y="888159"/>
            <a:ext cx="3053501" cy="329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3109"/>
            <a:ext cx="7797662" cy="863974"/>
          </a:xfrm>
        </p:spPr>
        <p:txBody>
          <a:bodyPr/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社群社交</a:t>
            </a:r>
            <a:endParaRPr lang="en-GB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51275" y="120255"/>
            <a:ext cx="5847023" cy="2483392"/>
          </a:xfrm>
        </p:spPr>
        <p:txBody>
          <a:bodyPr/>
          <a:lstStyle/>
          <a:p>
            <a:r>
              <a:rPr lang="en-US" dirty="0" err="1"/>
              <a:t>F</a:t>
            </a:r>
            <a:r>
              <a:rPr lang="en-US" altLang="zh-CN" dirty="0" err="1"/>
              <a:t>acebook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是官方交流工具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dirty="0" err="1"/>
              <a:t>Instagram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主要是用来</a:t>
            </a:r>
            <a:r>
              <a:rPr lang="en-US" altLang="zh-CN" dirty="0"/>
              <a:t>post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精彩瞬间的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日本同学主要用</a:t>
            </a:r>
            <a:r>
              <a:rPr lang="en-US" altLang="zh-CN" dirty="0"/>
              <a:t>Twitter</a:t>
            </a:r>
            <a:endParaRPr lang="en-GB" dirty="0"/>
          </a:p>
        </p:txBody>
      </p:sp>
      <p:sp>
        <p:nvSpPr>
          <p:cNvPr id="4" name="AutoShape 2" descr="âsocial network applicationâçå¾çæç´¢ç»æ"/>
          <p:cNvSpPr>
            <a:spLocks noChangeAspect="1" noChangeArrowheads="1"/>
          </p:cNvSpPr>
          <p:nvPr/>
        </p:nvSpPr>
        <p:spPr bwMode="auto">
          <a:xfrm>
            <a:off x="1259681" y="-10834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31590"/>
            <a:ext cx="4536504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87658"/>
            <a:ext cx="7797662" cy="863974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感悟</a:t>
            </a:r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-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我的日本室友所教我的</a:t>
            </a:r>
            <a:b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GB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2586061" y="1005577"/>
            <a:ext cx="4943989" cy="2833217"/>
          </a:xfrm>
        </p:spPr>
        <p:txBody>
          <a:bodyPr/>
          <a:lstStyle/>
          <a:p>
            <a:r>
              <a:rPr lang="en-US" dirty="0"/>
              <a:t>1.</a:t>
            </a:r>
            <a:r>
              <a:rPr lang="zh-CN" altLang="en-US" dirty="0"/>
              <a:t>小插曲</a:t>
            </a:r>
            <a:endParaRPr lang="en-GB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627534"/>
            <a:ext cx="3054328" cy="407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" y="843558"/>
            <a:ext cx="4416491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2428"/>
            <a:ext cx="5848247" cy="863974"/>
          </a:xfrm>
        </p:spPr>
        <p:txBody>
          <a:bodyPr/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逐渐的相互了解和触动</a:t>
            </a:r>
            <a:endParaRPr lang="en-GB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30715"/>
          <a:stretch/>
        </p:blipFill>
        <p:spPr bwMode="auto">
          <a:xfrm>
            <a:off x="251519" y="1304638"/>
            <a:ext cx="3717697" cy="289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23757"/>
          <a:stretch/>
        </p:blipFill>
        <p:spPr bwMode="auto">
          <a:xfrm>
            <a:off x="5076056" y="1304638"/>
            <a:ext cx="3685909" cy="286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626D8D8-F9AC-5A4A-BEA1-A150233D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4307" y="771421"/>
            <a:ext cx="5244075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9542"/>
            <a:ext cx="3186354" cy="421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99542"/>
            <a:ext cx="356439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347533D8-9B3F-9B49-A806-3884C5D6CDEF}"/>
              </a:ext>
            </a:extLst>
          </p:cNvPr>
          <p:cNvSpPr txBox="1">
            <a:spLocks/>
          </p:cNvSpPr>
          <p:nvPr/>
        </p:nvSpPr>
        <p:spPr>
          <a:xfrm>
            <a:off x="32865" y="8002"/>
            <a:ext cx="5848247" cy="86397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Hans" altLang="en-US" sz="33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依依惜别</a:t>
            </a:r>
            <a:endParaRPr lang="en-GB" sz="33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5EF539A-D37E-2845-8883-E3F97BC98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9181" y="715841"/>
            <a:ext cx="5111552" cy="383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4F8D1-F30E-414F-A592-F54AB081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4"/>
            <a:ext cx="7797662" cy="863974"/>
          </a:xfrm>
        </p:spPr>
        <p:txBody>
          <a:bodyPr/>
          <a:lstStyle/>
          <a:p>
            <a:r>
              <a:rPr kumimoji="1" lang="en-US" altLang="zh-Hans" dirty="0"/>
              <a:t>UVIC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Summer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Program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F55F0C-B4B2-384B-B635-412F91C434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544" y="878540"/>
            <a:ext cx="6048672" cy="34315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dirty="0"/>
              <a:t>#</a:t>
            </a:r>
            <a:r>
              <a:rPr kumimoji="1" lang="en-US" altLang="zh-Hans" sz="2000" dirty="0"/>
              <a:t>University</a:t>
            </a:r>
            <a:r>
              <a:rPr kumimoji="1" lang="zh-Hans" altLang="en-US" sz="2000" dirty="0"/>
              <a:t> </a:t>
            </a:r>
            <a:r>
              <a:rPr kumimoji="1" lang="en-US" altLang="zh-Hans" sz="2000" dirty="0"/>
              <a:t>of</a:t>
            </a:r>
            <a:r>
              <a:rPr kumimoji="1" lang="zh-Hans" altLang="en-US" sz="2000" dirty="0"/>
              <a:t> </a:t>
            </a:r>
            <a:r>
              <a:rPr kumimoji="1" lang="en-US" altLang="zh-Hans" sz="2000" dirty="0"/>
              <a:t>Victoria</a:t>
            </a:r>
          </a:p>
          <a:p>
            <a:pPr>
              <a:lnSpc>
                <a:spcPct val="150000"/>
              </a:lnSpc>
            </a:pPr>
            <a:r>
              <a:rPr kumimoji="1" lang="en-US" altLang="zh-Hans" sz="2000" dirty="0"/>
              <a:t>#Victoria</a:t>
            </a:r>
            <a:r>
              <a:rPr kumimoji="1" lang="zh-Hans" altLang="en-US" sz="2000" dirty="0"/>
              <a:t>，</a:t>
            </a:r>
            <a:r>
              <a:rPr kumimoji="1" lang="en-US" altLang="zh-Hans" sz="2000" dirty="0"/>
              <a:t>British</a:t>
            </a:r>
            <a:r>
              <a:rPr kumimoji="1" lang="zh-Hans" altLang="en-US" sz="2000" dirty="0"/>
              <a:t> </a:t>
            </a:r>
            <a:r>
              <a:rPr kumimoji="1" lang="en-US" altLang="zh-Hans" sz="2000" dirty="0"/>
              <a:t>Columbia</a:t>
            </a:r>
            <a:r>
              <a:rPr kumimoji="1" lang="zh-Hans" altLang="en-US" sz="2000" dirty="0"/>
              <a:t>，</a:t>
            </a:r>
            <a:r>
              <a:rPr kumimoji="1" lang="en-US" altLang="zh-Hans" sz="2000" dirty="0"/>
              <a:t>Canada</a:t>
            </a:r>
          </a:p>
          <a:p>
            <a:pPr>
              <a:lnSpc>
                <a:spcPct val="150000"/>
              </a:lnSpc>
            </a:pPr>
            <a:r>
              <a:rPr kumimoji="1" lang="en-US" altLang="zh-Hans" sz="2000" dirty="0"/>
              <a:t>#July</a:t>
            </a:r>
            <a:r>
              <a:rPr kumimoji="1" lang="zh-Hans" altLang="en-US" sz="2000" dirty="0"/>
              <a:t> </a:t>
            </a:r>
            <a:r>
              <a:rPr kumimoji="1" lang="en-US" altLang="zh-Hans" sz="2000" dirty="0"/>
              <a:t>&amp;</a:t>
            </a:r>
            <a:r>
              <a:rPr kumimoji="1" lang="zh-Hans" altLang="en-US" sz="2000" dirty="0"/>
              <a:t> </a:t>
            </a:r>
            <a:r>
              <a:rPr kumimoji="1" lang="en-US" altLang="zh-Hans" sz="2000" dirty="0"/>
              <a:t>August</a:t>
            </a:r>
          </a:p>
          <a:p>
            <a:pPr>
              <a:lnSpc>
                <a:spcPct val="150000"/>
              </a:lnSpc>
            </a:pPr>
            <a:r>
              <a:rPr kumimoji="1" lang="en-US" altLang="zh-Hans" sz="2000" dirty="0"/>
              <a:t>#Business</a:t>
            </a:r>
            <a:r>
              <a:rPr kumimoji="1" lang="zh-Hans" altLang="en-US" sz="2000" dirty="0"/>
              <a:t>：</a:t>
            </a:r>
            <a:r>
              <a:rPr kumimoji="1" lang="en-US" altLang="zh-Hans" sz="2000" dirty="0"/>
              <a:t>Business</a:t>
            </a:r>
            <a:r>
              <a:rPr kumimoji="1" lang="zh-Hans" altLang="en-US" sz="2000" dirty="0"/>
              <a:t> </a:t>
            </a:r>
            <a:r>
              <a:rPr kumimoji="1" lang="en-US" altLang="zh-Hans" sz="2000" dirty="0"/>
              <a:t>Management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zh-Hans" altLang="en-US" sz="2000" dirty="0"/>
              <a:t>                                    </a:t>
            </a:r>
            <a:r>
              <a:rPr kumimoji="1" lang="en-US" altLang="zh-Hans" sz="2000" dirty="0"/>
              <a:t>Business</a:t>
            </a:r>
            <a:r>
              <a:rPr kumimoji="1" lang="zh-Hans" altLang="en-US" sz="2000" dirty="0"/>
              <a:t> </a:t>
            </a:r>
            <a:r>
              <a:rPr kumimoji="1" lang="en-US" altLang="zh-Hans" sz="2000" dirty="0"/>
              <a:t>Communication</a:t>
            </a:r>
          </a:p>
          <a:p>
            <a:pPr>
              <a:lnSpc>
                <a:spcPct val="150000"/>
              </a:lnSpc>
            </a:pPr>
            <a:r>
              <a:rPr kumimoji="1" lang="en-US" altLang="zh-CN" sz="2000" dirty="0"/>
              <a:t>#</a:t>
            </a:r>
            <a:r>
              <a:rPr kumimoji="1" lang="en-US" altLang="zh-Hans" sz="2000" dirty="0"/>
              <a:t>Experience</a:t>
            </a:r>
            <a:r>
              <a:rPr kumimoji="1" lang="zh-Hans" altLang="en-US" sz="2000" dirty="0"/>
              <a:t>、</a:t>
            </a:r>
            <a:r>
              <a:rPr kumimoji="1" lang="en-US" altLang="zh-Hans" sz="2000" dirty="0"/>
              <a:t>Knowledge</a:t>
            </a:r>
            <a:r>
              <a:rPr kumimoji="1" lang="zh-Hans" altLang="en-US" sz="2000" dirty="0"/>
              <a:t>、</a:t>
            </a:r>
            <a:r>
              <a:rPr kumimoji="1" lang="en-US" altLang="zh-Hans" sz="2000" dirty="0"/>
              <a:t>Friends……</a:t>
            </a:r>
          </a:p>
          <a:p>
            <a:pPr marL="0" indent="0">
              <a:buNone/>
            </a:pPr>
            <a:endParaRPr kumimoji="1" lang="en-US" altLang="zh-Hans" dirty="0"/>
          </a:p>
        </p:txBody>
      </p:sp>
    </p:spTree>
    <p:extLst>
      <p:ext uri="{BB962C8B-B14F-4D97-AF65-F5344CB8AC3E}">
        <p14:creationId xmlns:p14="http://schemas.microsoft.com/office/powerpoint/2010/main" val="2810597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0191" y="-8358"/>
            <a:ext cx="4332128" cy="31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590995"/>
            <a:ext cx="1718391" cy="228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9" y="-8358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8002C33-271C-B64D-8C69-2D5DBA64B8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70" t="23401" r="10183" b="23400"/>
          <a:stretch/>
        </p:blipFill>
        <p:spPr>
          <a:xfrm>
            <a:off x="2653918" y="-1"/>
            <a:ext cx="3502258" cy="4904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8A87F-667B-534C-A660-40EDF715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" y="24185"/>
            <a:ext cx="7797662" cy="863974"/>
          </a:xfrm>
        </p:spPr>
        <p:txBody>
          <a:bodyPr/>
          <a:lstStyle/>
          <a:p>
            <a:r>
              <a:rPr kumimoji="1" lang="zh-Hans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费用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1D9354C5-002C-514B-8545-E514E92991C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36321873"/>
              </p:ext>
            </p:extLst>
          </p:nvPr>
        </p:nvGraphicFramePr>
        <p:xfrm>
          <a:off x="1403647" y="555526"/>
          <a:ext cx="6192689" cy="143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656">
                  <a:extLst>
                    <a:ext uri="{9D8B030D-6E8A-4147-A177-3AD203B41FA5}">
                      <a16:colId xmlns:a16="http://schemas.microsoft.com/office/drawing/2014/main" val="3238679615"/>
                    </a:ext>
                  </a:extLst>
                </a:gridCol>
                <a:gridCol w="1637721">
                  <a:extLst>
                    <a:ext uri="{9D8B030D-6E8A-4147-A177-3AD203B41FA5}">
                      <a16:colId xmlns:a16="http://schemas.microsoft.com/office/drawing/2014/main" val="948984944"/>
                    </a:ext>
                  </a:extLst>
                </a:gridCol>
                <a:gridCol w="1716961">
                  <a:extLst>
                    <a:ext uri="{9D8B030D-6E8A-4147-A177-3AD203B41FA5}">
                      <a16:colId xmlns:a16="http://schemas.microsoft.com/office/drawing/2014/main" val="2336066880"/>
                    </a:ext>
                  </a:extLst>
                </a:gridCol>
                <a:gridCol w="1091351">
                  <a:extLst>
                    <a:ext uri="{9D8B030D-6E8A-4147-A177-3AD203B41FA5}">
                      <a16:colId xmlns:a16="http://schemas.microsoft.com/office/drawing/2014/main" val="3332261205"/>
                    </a:ext>
                  </a:extLst>
                </a:gridCol>
              </a:tblGrid>
              <a:tr h="445264"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UVIC</a:t>
                      </a:r>
                      <a:r>
                        <a:rPr lang="zh-Hans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学费（</a:t>
                      </a:r>
                      <a:r>
                        <a:rPr lang="en-US" altLang="zh-Han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r>
                        <a:rPr lang="zh-Hans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月）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UVIC</a:t>
                      </a:r>
                      <a:r>
                        <a:rPr lang="zh-Hans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学费（</a:t>
                      </a:r>
                      <a:r>
                        <a:rPr lang="en-US" altLang="zh-Han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</a:t>
                      </a:r>
                      <a:r>
                        <a:rPr lang="zh-Hans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月）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当地出行（公交）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s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当地购物消费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733938"/>
                  </a:ext>
                </a:extLst>
              </a:tr>
              <a:tr h="85088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5</a:t>
                      </a:r>
                      <a:r>
                        <a:rPr lang="en-US" altLang="zh-Hans" sz="1600" dirty="0"/>
                        <a:t>591.25CAD</a:t>
                      </a:r>
                      <a:r>
                        <a:rPr lang="zh-Hans" altLang="en-US" sz="1600" dirty="0"/>
                        <a:t>（</a:t>
                      </a:r>
                      <a:r>
                        <a:rPr lang="en-US" altLang="zh-Hans" sz="1600" dirty="0"/>
                        <a:t>30,063RMB</a:t>
                      </a:r>
                      <a:r>
                        <a:rPr lang="zh-Hans" altLang="en-US" sz="1600" dirty="0"/>
                        <a:t>）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5407</a:t>
                      </a:r>
                      <a:r>
                        <a:rPr lang="en-US" altLang="zh-Hans" sz="1600" dirty="0"/>
                        <a:t>.75CAD</a:t>
                      </a:r>
                      <a:r>
                        <a:rPr lang="zh-Hans" altLang="en-US" sz="1600" dirty="0"/>
                        <a:t>   （</a:t>
                      </a:r>
                      <a:r>
                        <a:rPr lang="en-US" altLang="zh-Hans" sz="1600" dirty="0"/>
                        <a:t>29,911RMB</a:t>
                      </a:r>
                      <a:r>
                        <a:rPr lang="zh-Hans" altLang="en-US" sz="1600" dirty="0"/>
                        <a:t>）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/>
                        <a:t>Daypass</a:t>
                      </a:r>
                      <a:r>
                        <a:rPr lang="en-US" altLang="zh-CN" sz="1600" dirty="0"/>
                        <a:t>: 5</a:t>
                      </a:r>
                      <a:r>
                        <a:rPr lang="en-US" altLang="zh-Hans" sz="1600" dirty="0"/>
                        <a:t>CAD</a:t>
                      </a:r>
                      <a:r>
                        <a:rPr lang="zh-Hans" altLang="en-US" sz="1600" dirty="0"/>
                        <a:t>（</a:t>
                      </a:r>
                      <a:r>
                        <a:rPr lang="en-US" altLang="zh-Hans" sz="1600" dirty="0"/>
                        <a:t>27RMB</a:t>
                      </a:r>
                      <a:r>
                        <a:rPr lang="zh-Hans" altLang="en-US" sz="1600" dirty="0"/>
                        <a:t>）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ans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因人而异</a:t>
                      </a:r>
                      <a:endParaRPr lang="en-US" altLang="zh-Han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zh-Hans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汇率</a:t>
                      </a:r>
                      <a:r>
                        <a:rPr lang="en-US" altLang="zh-Hans" sz="1600" dirty="0"/>
                        <a:t>5.38</a:t>
                      </a:r>
                    </a:p>
                    <a:p>
                      <a:r>
                        <a:rPr lang="zh-Hans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税</a:t>
                      </a:r>
                      <a:r>
                        <a:rPr lang="en-US" altLang="zh-Hans" sz="1600" dirty="0"/>
                        <a:t>12%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517665"/>
                  </a:ext>
                </a:extLst>
              </a:tr>
            </a:tbl>
          </a:graphicData>
        </a:graphic>
      </p:graphicFrame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382DFAC6-F040-9C44-91F7-93B811A6AE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911063"/>
              </p:ext>
            </p:extLst>
          </p:nvPr>
        </p:nvGraphicFramePr>
        <p:xfrm>
          <a:off x="1451992" y="107721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116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4F8D1-F30E-414F-A592-F54AB081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59"/>
            <a:ext cx="5848247" cy="863974"/>
          </a:xfrm>
        </p:spPr>
        <p:txBody>
          <a:bodyPr/>
          <a:lstStyle/>
          <a:p>
            <a:r>
              <a:rPr kumimoji="1" lang="zh-Hans" altLang="en-US" b="1" dirty="0">
                <a:latin typeface="+mn-lt"/>
                <a:ea typeface="Microsoft YaHei" panose="020B0503020204020204" pitchFamily="34" charset="-122"/>
              </a:rPr>
              <a:t>前期工作</a:t>
            </a:r>
            <a:endParaRPr kumimoji="1" lang="zh-CN" altLang="en-US" b="1" dirty="0">
              <a:latin typeface="+mn-lt"/>
              <a:ea typeface="Microsoft YaHei" panose="020B0503020204020204" pitchFamily="34" charset="-122"/>
            </a:endParaRP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D8C07FD0-D8D2-C244-B0B5-E2EDFC7BF92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10369278"/>
              </p:ext>
            </p:extLst>
          </p:nvPr>
        </p:nvGraphicFramePr>
        <p:xfrm>
          <a:off x="827584" y="884333"/>
          <a:ext cx="6912768" cy="314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5622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43C75E-BF8D-B74D-B138-3B0AC4C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773" y="236034"/>
            <a:ext cx="5848247" cy="863974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A6B39A-A71F-5E49-880F-E2D09A0F38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520" y="1112621"/>
            <a:ext cx="6948771" cy="3737752"/>
          </a:xfrm>
        </p:spPr>
        <p:txBody>
          <a:bodyPr>
            <a:normAutofit/>
          </a:bodyPr>
          <a:lstStyle/>
          <a:p>
            <a:r>
              <a:rPr kumimoji="1" lang="zh-Hans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课程信息</a:t>
            </a:r>
            <a:endParaRPr kumimoji="1" lang="en-US" altLang="zh-Han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Hans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老师信息</a:t>
            </a:r>
            <a:endParaRPr kumimoji="1" lang="en-US" altLang="zh-Han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Hans" sz="2000" dirty="0"/>
              <a:t>Schedule</a:t>
            </a:r>
          </a:p>
          <a:p>
            <a:r>
              <a:rPr kumimoji="1" lang="zh-Hans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上课所需的</a:t>
            </a:r>
            <a:r>
              <a:rPr kumimoji="1" lang="en-US" altLang="zh-Hans" sz="2000" dirty="0"/>
              <a:t>PPT</a:t>
            </a:r>
            <a:r>
              <a:rPr kumimoji="1" lang="zh-Hans" altLang="en-US" sz="2000" dirty="0"/>
              <a:t> </a:t>
            </a:r>
            <a:r>
              <a:rPr kumimoji="1" lang="en-US" altLang="zh-Han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Hans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Hans" sz="2000" dirty="0"/>
              <a:t>Reading</a:t>
            </a:r>
          </a:p>
          <a:p>
            <a:r>
              <a:rPr kumimoji="1" lang="zh-Hans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草稿纸</a:t>
            </a:r>
            <a:endParaRPr kumimoji="1" lang="en-US" altLang="zh-Han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Hans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城市</a:t>
            </a:r>
            <a:r>
              <a:rPr kumimoji="1" lang="en-US" altLang="zh-Han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Hans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学校地图</a:t>
            </a:r>
            <a:endParaRPr kumimoji="1" lang="en-US" altLang="zh-Han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57888A7-CBD0-B54C-AE4F-717476725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00" b="3802"/>
          <a:stretch/>
        </p:blipFill>
        <p:spPr>
          <a:xfrm>
            <a:off x="5436096" y="51470"/>
            <a:ext cx="3243673" cy="4117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7D8B18-891F-0B4C-A8C6-29966CC233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01" t="21386" r="8001" b="16400"/>
          <a:stretch/>
        </p:blipFill>
        <p:spPr>
          <a:xfrm>
            <a:off x="2699792" y="236790"/>
            <a:ext cx="2428160" cy="19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7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E519EE-1F13-3F4D-8D27-0D6A18B0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711"/>
            <a:ext cx="5848247" cy="863974"/>
          </a:xfrm>
        </p:spPr>
        <p:txBody>
          <a:bodyPr/>
          <a:lstStyle/>
          <a:p>
            <a:r>
              <a:rPr kumimoji="1" lang="zh-Hans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课程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0943A94B-D382-B146-AE29-EB472E44C56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72409853"/>
              </p:ext>
            </p:extLst>
          </p:nvPr>
        </p:nvGraphicFramePr>
        <p:xfrm>
          <a:off x="683568" y="123478"/>
          <a:ext cx="7005328" cy="4031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7A87B7DF-156D-A949-A220-F54728D190ED}"/>
              </a:ext>
            </a:extLst>
          </p:cNvPr>
          <p:cNvSpPr txBox="1"/>
          <p:nvPr/>
        </p:nvSpPr>
        <p:spPr>
          <a:xfrm>
            <a:off x="0" y="4299942"/>
            <a:ext cx="63077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kumimoji="1" lang="zh-Hans" altLang="en-U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</a:t>
            </a:r>
            <a:r>
              <a:rPr kumimoji="1" lang="en-US" altLang="zh-Han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Final</a:t>
            </a:r>
            <a:r>
              <a:rPr kumimoji="1" lang="zh-Hans" altLang="en-U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Han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Exam</a:t>
            </a:r>
            <a:r>
              <a:rPr kumimoji="1" lang="zh-Hans" altLang="en-U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，三门课考同一份卷，只有选择题；不可转学分</a:t>
            </a:r>
            <a:endParaRPr kumimoji="1" lang="en-US" altLang="zh-Hans" sz="135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Hans" altLang="en-U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**没有</a:t>
            </a:r>
            <a:r>
              <a:rPr kumimoji="1" lang="en-US" altLang="zh-Han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Final</a:t>
            </a:r>
            <a:r>
              <a:rPr kumimoji="1" lang="zh-Hans" altLang="en-U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Han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Exam</a:t>
            </a:r>
            <a:r>
              <a:rPr kumimoji="1" lang="zh-Hans" altLang="en-U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，有</a:t>
            </a:r>
            <a:r>
              <a:rPr kumimoji="1" lang="en-US" altLang="zh-Han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Presentation</a:t>
            </a:r>
            <a:r>
              <a:rPr kumimoji="1" lang="zh-Hans" altLang="en-U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；可以转学分（</a:t>
            </a:r>
            <a:r>
              <a:rPr kumimoji="1" lang="en-US" altLang="zh-Han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DBM</a:t>
            </a:r>
            <a:r>
              <a:rPr kumimoji="1" lang="zh-Hans" altLang="en-U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kumimoji="1" lang="en-US" altLang="zh-Han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</a:t>
            </a:r>
            <a:r>
              <a:rPr kumimoji="1" lang="zh-Hans" altLang="en-U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，其他学部的</a:t>
            </a:r>
            <a:r>
              <a:rPr kumimoji="1" lang="en-US" altLang="zh-Han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FE</a:t>
            </a:r>
            <a:r>
              <a:rPr kumimoji="1" lang="zh-Hans" altLang="en-US" sz="13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zh-CN" altLang="en-US" sz="135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642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BF856C-F6E7-9D40-AE69-E47FE077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93"/>
            <a:ext cx="5848247" cy="863974"/>
          </a:xfrm>
        </p:spPr>
        <p:txBody>
          <a:bodyPr/>
          <a:lstStyle/>
          <a:p>
            <a:r>
              <a:rPr kumimoji="1" lang="en-US" altLang="zh-Hans" dirty="0"/>
              <a:t>Business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Management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AC610E-359A-714E-B8B3-EC11CA009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37" y="699542"/>
            <a:ext cx="3915358" cy="26086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E9C922D-9692-2845-8F1A-083C567A1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9846" y="987574"/>
            <a:ext cx="4187163" cy="3140372"/>
          </a:xfrm>
          <a:prstGeom prst="rect">
            <a:avLst/>
          </a:prstGeom>
        </p:spPr>
      </p:pic>
      <p:pic>
        <p:nvPicPr>
          <p:cNvPr id="8" name="IMG_7415.TRIM.mp4">
            <a:hlinkClick r:id="" action="ppaction://media"/>
            <a:extLst>
              <a:ext uri="{FF2B5EF4-FFF2-40B4-BE49-F238E27FC236}">
                <a16:creationId xmlns:a16="http://schemas.microsoft.com/office/drawing/2014/main" id="{701A842E-A288-0B49-9D11-3310ACDCB98B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6038" y="699542"/>
            <a:ext cx="7299713" cy="4106089"/>
          </a:xfrm>
        </p:spPr>
      </p:pic>
    </p:spTree>
    <p:extLst>
      <p:ext uri="{BB962C8B-B14F-4D97-AF65-F5344CB8AC3E}">
        <p14:creationId xmlns:p14="http://schemas.microsoft.com/office/powerpoint/2010/main" val="7388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C305EB-3930-3449-A991-148B3BAFA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6686"/>
            <a:ext cx="5848247" cy="863974"/>
          </a:xfrm>
        </p:spPr>
        <p:txBody>
          <a:bodyPr/>
          <a:lstStyle/>
          <a:p>
            <a:r>
              <a:rPr kumimoji="1" lang="en-US" altLang="zh-Hans" dirty="0"/>
              <a:t>Business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Communication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D8A373-144C-0440-AF72-563146FF175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4416961-9D73-0B4B-AD60-7448965A8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41" y="699542"/>
            <a:ext cx="4200525" cy="29718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DC29296-900B-064D-82B6-51FD261882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07" t="6063" r="8268" b="8099"/>
          <a:stretch/>
        </p:blipFill>
        <p:spPr>
          <a:xfrm>
            <a:off x="4530074" y="1779662"/>
            <a:ext cx="4142312" cy="29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5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事件">
  <a:themeElements>
    <a:clrScheme name="主要事件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主要事件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事件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495</TotalTime>
  <Words>2525</Words>
  <Application>Microsoft Macintosh PowerPoint</Application>
  <PresentationFormat>全屏显示(16:9)</PresentationFormat>
  <Paragraphs>138</Paragraphs>
  <Slides>30</Slides>
  <Notes>21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7" baseType="lpstr">
      <vt:lpstr>宋体</vt:lpstr>
      <vt:lpstr>微软雅黑</vt:lpstr>
      <vt:lpstr>微软雅黑</vt:lpstr>
      <vt:lpstr>Arial</vt:lpstr>
      <vt:lpstr>Calibri</vt:lpstr>
      <vt:lpstr>Impact</vt:lpstr>
      <vt:lpstr>主要事件</vt:lpstr>
      <vt:lpstr>UVIC Summer Program 吕幸萤，大四，英语 丁洋，大三，会计 </vt:lpstr>
      <vt:lpstr>Part 1 </vt:lpstr>
      <vt:lpstr>UVIC Summer Program</vt:lpstr>
      <vt:lpstr>费用</vt:lpstr>
      <vt:lpstr>前期工作</vt:lpstr>
      <vt:lpstr>PowerPoint 演示文稿</vt:lpstr>
      <vt:lpstr>课程</vt:lpstr>
      <vt:lpstr>Business Management</vt:lpstr>
      <vt:lpstr>Business Communication</vt:lpstr>
      <vt:lpstr>accommodation</vt:lpstr>
      <vt:lpstr>FOOD</vt:lpstr>
      <vt:lpstr>Part 2 </vt:lpstr>
      <vt:lpstr>8月项目简单介绍</vt:lpstr>
      <vt:lpstr>游玩和体验</vt:lpstr>
      <vt:lpstr>第一天的团建活动</vt:lpstr>
      <vt:lpstr>财务方面的注意事项</vt:lpstr>
      <vt:lpstr>Whale Watching</vt:lpstr>
      <vt:lpstr>Whale Watching</vt:lpstr>
      <vt:lpstr>Sidney Market</vt:lpstr>
      <vt:lpstr>Hiking</vt:lpstr>
      <vt:lpstr>卡拉OK以及一些注意事项</vt:lpstr>
      <vt:lpstr>Burchart garden</vt:lpstr>
      <vt:lpstr>自由时间支配以及安全问题</vt:lpstr>
      <vt:lpstr>Vancouver</vt:lpstr>
      <vt:lpstr>交通</vt:lpstr>
      <vt:lpstr>社群社交</vt:lpstr>
      <vt:lpstr>感悟 - 我的日本室友所教我的 </vt:lpstr>
      <vt:lpstr>逐渐的相互了解和触动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UVIC 8月项目介绍 </dc:title>
  <dc:creator>SECRET PC JY</dc:creator>
  <cp:lastModifiedBy>Xingying Lu</cp:lastModifiedBy>
  <cp:revision>35</cp:revision>
  <dcterms:created xsi:type="dcterms:W3CDTF">2019-09-17T15:44:15Z</dcterms:created>
  <dcterms:modified xsi:type="dcterms:W3CDTF">2019-10-07T12:02:38Z</dcterms:modified>
</cp:coreProperties>
</file>